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DAE3-B2C5-4A3D-86F4-39CFB7AD4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5F199-FEF4-4B45-93E5-67F11ADE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FDE71-F9CD-42AC-98F5-646CF581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895B5-0B49-4AE9-8ADE-F961C2A2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E429-1ED9-482C-B69C-4DEFF6F5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5440-FB1D-43E3-8317-5E9EDA87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C29BC-6C21-4916-B786-CE5510D99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E4AD-A98B-492A-9BBB-EDD70E81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ED22-D1EE-4266-8DC7-574A8402A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F0074-6386-457F-8EC8-99E2415C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F4FB7-2B8C-44E0-9B33-E3EB66C70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179DB-C4F3-4FA6-9435-F16776210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E8CAC-ECCA-4339-BF5F-32EB8696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768D7-9108-4D1D-9A03-ADE52615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FC82-32DB-44D4-8891-091EDC59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4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54936-85C2-4F47-B84F-8AE2F5CC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F1CA9-A7B2-43EC-A71C-36489D22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F780D-3C72-457E-B3CC-90BE4409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89CE-E6B9-48E7-BB94-5C2014A7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352A7-3D97-40EE-83C3-2B89E841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2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E566-DC6B-4189-9EC7-B9064C05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4EB17-D57E-462C-914E-B12CE106D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40BF-C767-4995-8C60-65CE001F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C63A-98C5-487C-B3CA-FAC054BF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75347-CF0A-4227-8435-DABFE607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9F6A1-B3E5-4882-8C9C-D07044D3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23F2-D7DC-4862-97A1-EF68842CC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DA2F3-7510-4795-84E2-CFA26871C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A6E9F-57A6-4697-ADEA-C8CA24B27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7666D-6CD3-492A-B83D-7889E2AE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069E6-FA6A-4667-881A-471D9A69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62C3-649B-4CB5-8AC9-FFE56023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BA723-DBE0-4B0A-A10D-6409E67E0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F0D32-BE3C-45CE-B112-2EE803E5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EB4AF-9FCC-45A8-AE98-AA8A17DBA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2EEBE-3FF3-418A-B8B1-444BF041F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FCE6F-25DF-4D56-A828-6C3323BF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E59E6-43C7-4BE1-B780-0BBC6380D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3B9CA-D525-4AAE-BB59-493DE5FA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6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DD22-A962-4BBA-91D5-46A3949B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BA281-8FB4-4BAF-9C9D-B487A903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7BB7F-9D99-4B54-B03A-A9E4DCA5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4496D-E194-4781-A6BF-0EEF9EA4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0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759633-EA91-4273-B718-7FA0E457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0FB25-6D98-4549-861F-2731C0DC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EE965-2E3D-4E1B-9FB7-FC5C0874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0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9538-DA23-438B-927E-2FAF8149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0C70-7CEF-4A1A-BA90-D20CFD097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50837-ACF8-4808-81EB-8F6657C43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51C4F-8E8E-4BF6-AE6A-1BE8157B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16F9C-09D1-4DC0-B87D-74EF0CA1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845B9-CDA3-420B-9610-099D7D8F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7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B3F81-9D23-4C69-B194-6283E58C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806CA-4C93-4689-AFDF-77C8FD924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6A4F-8F77-4F1C-83A3-E3A50B46C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A48A9-EE60-40DA-A787-43BD0AD8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8732F-3164-4FBC-8487-81C944CD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C8345-E17B-4FAF-88A8-40BD9352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9040D-465C-4102-8B19-11F0BA1E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0B7BC-1F16-41B2-B33D-DEACDDF4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EA21-E04F-4662-9341-FC6936AFE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AF538-A760-4AD8-884B-CF1E05D3BFA6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55321-4CA5-43FD-A175-379FE4343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274B7-88E3-448E-A21A-063531B98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D705-5FD7-4C83-919F-718E3D6D2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4CA1-481C-4489-B533-C33D214D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61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https://covid19tracker.health.ny.gov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1AF72-1AE6-46F7-B727-FB080B15F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8" r="1834" b="8445"/>
          <a:stretch/>
        </p:blipFill>
        <p:spPr>
          <a:xfrm>
            <a:off x="243840" y="1259561"/>
            <a:ext cx="11948160" cy="54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4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398D-E5F3-48BD-8BBD-019BAC35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https://schoolcovidreportcard.health.ny.gov/#/home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140F0-55A7-422F-8DAB-0E6B8A71E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" t="12652" r="2666" b="14223"/>
          <a:stretch/>
        </p:blipFill>
        <p:spPr>
          <a:xfrm>
            <a:off x="345440" y="1690688"/>
            <a:ext cx="11501120" cy="50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B54F-7D29-4E8A-A233-FBE8484C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https://coronavirus.health.ny.gov/information-healthcare-providers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7395E-6732-4F03-A94D-F1D4B06B1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70" r="2916" b="5324"/>
          <a:stretch/>
        </p:blipFill>
        <p:spPr>
          <a:xfrm>
            <a:off x="177800" y="1544320"/>
            <a:ext cx="11836400" cy="46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8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D278C-E803-4C96-91B7-A1B75CF1C2B1}"/>
              </a:ext>
            </a:extLst>
          </p:cNvPr>
          <p:cNvSpPr txBox="1"/>
          <p:nvPr/>
        </p:nvSpPr>
        <p:spPr>
          <a:xfrm>
            <a:off x="711200" y="5807611"/>
            <a:ext cx="964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questions regarding this information, please contact the Department at beipub@health.ny.gov or 518-473-7016.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41FBF-526D-4CF2-BD26-B526B7C00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0" t="16000" r="19917" b="5482"/>
          <a:stretch/>
        </p:blipFill>
        <p:spPr>
          <a:xfrm>
            <a:off x="1838960" y="147320"/>
            <a:ext cx="708152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0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https://covid19tracker.health.ny.gov</vt:lpstr>
      <vt:lpstr>https://schoolcovidreportcard.health.ny.gov/#/home</vt:lpstr>
      <vt:lpstr>https://coronavirus.health.ny.gov/information-healthcare-providers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Siegenthaler, Kirsten M (HEALTH)</dc:creator>
  <cp:lastModifiedBy>Siegenthaler, Kirsten M (HEALTH)</cp:lastModifiedBy>
  <cp:revision>4</cp:revision>
  <dcterms:created xsi:type="dcterms:W3CDTF">2020-09-23T20:32:17Z</dcterms:created>
  <dcterms:modified xsi:type="dcterms:W3CDTF">2020-09-23T20:53:39Z</dcterms:modified>
</cp:coreProperties>
</file>