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63" r:id="rId10"/>
    <p:sldId id="264" r:id="rId11"/>
    <p:sldId id="269" r:id="rId12"/>
    <p:sldId id="267" r:id="rId13"/>
    <p:sldId id="270" r:id="rId14"/>
    <p:sldId id="271" r:id="rId15"/>
    <p:sldId id="284" r:id="rId16"/>
    <p:sldId id="282" r:id="rId17"/>
    <p:sldId id="283" r:id="rId18"/>
    <p:sldId id="287" r:id="rId19"/>
    <p:sldId id="286" r:id="rId20"/>
    <p:sldId id="285" r:id="rId21"/>
    <p:sldId id="288" r:id="rId22"/>
    <p:sldId id="289" r:id="rId23"/>
    <p:sldId id="290" r:id="rId24"/>
    <p:sldId id="292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DBE"/>
    <a:srgbClr val="FF9900"/>
    <a:srgbClr val="CC3399"/>
    <a:srgbClr val="C92FFF"/>
    <a:srgbClr val="9900CC"/>
    <a:srgbClr val="9CC97D"/>
    <a:srgbClr val="FFE48F"/>
    <a:srgbClr val="FF7575"/>
    <a:srgbClr val="6699FF"/>
    <a:srgbClr val="83B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ziF\Documents\CUNY%20PDI\Final%20Summary%20Report\Clustered%20Stacked%20Figures%20for%20Final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ziF\Documents\CUNY%20PDI\Final%20Summary%20Report\Clustered%20Stacked%20Figures%20for%20Final%20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ziF\Documents\CUNY%20PDI\Final%20Summary%20Report\Clustered%20Stacked%20Figures%20for%20Final%20Repo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Figure 2</a:t>
            </a:r>
          </a:p>
        </c:rich>
      </c:tx>
      <c:layout>
        <c:manualLayout>
          <c:xMode val="edge"/>
          <c:yMode val="edge"/>
          <c:x val="7.8797215565447212E-4"/>
          <c:y val="0.93358633776091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Vulnerable</c:v>
                </c:pt>
              </c:strCache>
            </c:strRef>
          </c:tx>
          <c:spPr>
            <a:solidFill>
              <a:srgbClr val="FF75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Communication &amp; General Knowledge</c:v>
                </c:pt>
                <c:pt idx="1">
                  <c:v>Language &amp; Cognitive Development</c:v>
                </c:pt>
                <c:pt idx="2">
                  <c:v>Emotional Maturity</c:v>
                </c:pt>
                <c:pt idx="3">
                  <c:v>Social Competence</c:v>
                </c:pt>
                <c:pt idx="4">
                  <c:v>Physical Health &amp; Well-being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0.155</c:v>
                </c:pt>
                <c:pt idx="1">
                  <c:v>0.157</c:v>
                </c:pt>
                <c:pt idx="2">
                  <c:v>8.6999999999999994E-2</c:v>
                </c:pt>
                <c:pt idx="3">
                  <c:v>0.13100000000000001</c:v>
                </c:pt>
                <c:pt idx="4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C-47FB-BE2E-16E7E9DA1C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rgbClr val="FFE4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Communication &amp; General Knowledge</c:v>
                </c:pt>
                <c:pt idx="1">
                  <c:v>Language &amp; Cognitive Development</c:v>
                </c:pt>
                <c:pt idx="2">
                  <c:v>Emotional Maturity</c:v>
                </c:pt>
                <c:pt idx="3">
                  <c:v>Social Competence</c:v>
                </c:pt>
                <c:pt idx="4">
                  <c:v>Physical Health &amp; Well-being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0.20899999999999999</c:v>
                </c:pt>
                <c:pt idx="1">
                  <c:v>0.17499999999999999</c:v>
                </c:pt>
                <c:pt idx="2">
                  <c:v>0.16800000000000001</c:v>
                </c:pt>
                <c:pt idx="3">
                  <c:v>0.16900000000000001</c:v>
                </c:pt>
                <c:pt idx="4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6C-47FB-BE2E-16E7E9DA1C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rgbClr val="9CC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Communication &amp; General Knowledge</c:v>
                </c:pt>
                <c:pt idx="1">
                  <c:v>Language &amp; Cognitive Development</c:v>
                </c:pt>
                <c:pt idx="2">
                  <c:v>Emotional Maturity</c:v>
                </c:pt>
                <c:pt idx="3">
                  <c:v>Social Competence</c:v>
                </c:pt>
                <c:pt idx="4">
                  <c:v>Physical Health &amp; Well-being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0.63600000000000001</c:v>
                </c:pt>
                <c:pt idx="1">
                  <c:v>0.66800000000000004</c:v>
                </c:pt>
                <c:pt idx="2">
                  <c:v>0.745</c:v>
                </c:pt>
                <c:pt idx="3">
                  <c:v>0.7</c:v>
                </c:pt>
                <c:pt idx="4">
                  <c:v>0.77500000000000002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6-423E-B99D-4C5B826991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297087104"/>
        <c:axId val="361937784"/>
      </c:barChart>
      <c:catAx>
        <c:axId val="29708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37784"/>
        <c:crosses val="autoZero"/>
        <c:auto val="1"/>
        <c:lblAlgn val="ctr"/>
        <c:lblOffset val="100"/>
        <c:noMultiLvlLbl val="0"/>
      </c:catAx>
      <c:valAx>
        <c:axId val="361937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70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Figure 3</a:t>
            </a:r>
          </a:p>
        </c:rich>
      </c:tx>
      <c:layout>
        <c:manualLayout>
          <c:xMode val="edge"/>
          <c:yMode val="edge"/>
          <c:x val="7.8797215565447212E-4"/>
          <c:y val="0.93358633776091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294959262847333E-2"/>
          <c:y val="0.10054373909754941"/>
          <c:w val="0.93209155490025664"/>
          <c:h val="0.7400680937100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York  N=980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Physical Health and Well-being</c:v>
                </c:pt>
                <c:pt idx="1">
                  <c:v>Social Competence</c:v>
                </c:pt>
                <c:pt idx="2">
                  <c:v>Emotional Maturity</c:v>
                </c:pt>
                <c:pt idx="3">
                  <c:v>Language and Cognitive Development</c:v>
                </c:pt>
                <c:pt idx="4">
                  <c:v>Communication and General Knowledge</c:v>
                </c:pt>
                <c:pt idx="5">
                  <c:v>Vulnerable in 2 or more Domains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0.13600000000000001</c:v>
                </c:pt>
                <c:pt idx="1">
                  <c:v>0.13100000000000001</c:v>
                </c:pt>
                <c:pt idx="2">
                  <c:v>8.6999999999999994E-2</c:v>
                </c:pt>
                <c:pt idx="3">
                  <c:v>0.157</c:v>
                </c:pt>
                <c:pt idx="4">
                  <c:v>0.155</c:v>
                </c:pt>
                <c:pt idx="5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C-47FB-BE2E-16E7E9DA1C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Sample   N=17,557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73-424B-9858-2D09162F129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73-424B-9858-2D09162F129C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73-424B-9858-2D09162F129C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24B-9858-2D09162F129C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73-424B-9858-2D09162F129C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24B-9858-2D09162F129C}"/>
              </c:ext>
            </c:extLst>
          </c:dPt>
          <c:dLbls>
            <c:dLbl>
              <c:idx val="0"/>
              <c:layout>
                <c:manualLayout>
                  <c:x val="-2.1327706141962054E-17"/>
                  <c:y val="8.35124437207566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73-424B-9858-2D09162F129C}"/>
                </c:ext>
              </c:extLst>
            </c:dLbl>
            <c:dLbl>
              <c:idx val="1"/>
              <c:layout>
                <c:manualLayout>
                  <c:x val="0"/>
                  <c:y val="7.0189533262778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73-424B-9858-2D09162F129C}"/>
                </c:ext>
              </c:extLst>
            </c:dLbl>
            <c:dLbl>
              <c:idx val="2"/>
              <c:layout>
                <c:manualLayout>
                  <c:x val="5.81671432403001E-3"/>
                  <c:y val="5.9087107881130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73-424B-9858-2D09162F129C}"/>
                </c:ext>
              </c:extLst>
            </c:dLbl>
            <c:dLbl>
              <c:idx val="3"/>
              <c:layout>
                <c:manualLayout>
                  <c:x val="1.1633428648059167E-3"/>
                  <c:y val="5.9087107881130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73-424B-9858-2D09162F129C}"/>
                </c:ext>
              </c:extLst>
            </c:dLbl>
            <c:dLbl>
              <c:idx val="4"/>
              <c:layout>
                <c:manualLayout>
                  <c:x val="-8.5310824567848215E-17"/>
                  <c:y val="5.0205167575812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73-424B-9858-2D09162F1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Physical Health and Well-being</c:v>
                </c:pt>
                <c:pt idx="1">
                  <c:v>Social Competence</c:v>
                </c:pt>
                <c:pt idx="2">
                  <c:v>Emotional Maturity</c:v>
                </c:pt>
                <c:pt idx="3">
                  <c:v>Language and Cognitive Development</c:v>
                </c:pt>
                <c:pt idx="4">
                  <c:v>Communication and General Knowledge</c:v>
                </c:pt>
                <c:pt idx="5">
                  <c:v>Vulnerable in 2 or more Domains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0.14000000000000001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6C-47FB-BE2E-16E7E9DA1C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"/>
        <c:axId val="297087104"/>
        <c:axId val="361937784"/>
      </c:barChart>
      <c:catAx>
        <c:axId val="2970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37784"/>
        <c:crosses val="autoZero"/>
        <c:auto val="1"/>
        <c:lblAlgn val="ctr"/>
        <c:lblOffset val="100"/>
        <c:noMultiLvlLbl val="0"/>
      </c:catAx>
      <c:valAx>
        <c:axId val="36193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Figure 4  Percentile Categories by Poverty Status   Exceeding=330    Within=619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1.7638706472628534E-2"/>
          <c:y val="0.95493040421407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'Figure 4'!$C$1</c:f>
              <c:strCache>
                <c:ptCount val="1"/>
                <c:pt idx="0">
                  <c:v>Vulnerable</c:v>
                </c:pt>
              </c:strCache>
            </c:strRef>
          </c:tx>
          <c:spPr>
            <a:solidFill>
              <a:srgbClr val="FD67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4'!$A$2:$B$15</c:f>
              <c:multiLvlStrCache>
                <c:ptCount val="14"/>
                <c:lvl>
                  <c:pt idx="0">
                    <c:v>Within Poverty Guidelines</c:v>
                  </c:pt>
                  <c:pt idx="1">
                    <c:v>Exceeding Poverty Guidelines</c:v>
                  </c:pt>
                  <c:pt idx="3">
                    <c:v>Within Poverty Guidelines</c:v>
                  </c:pt>
                  <c:pt idx="4">
                    <c:v>Exceeding Poverty Guidelines</c:v>
                  </c:pt>
                  <c:pt idx="6">
                    <c:v>Within Poverty Guidelines</c:v>
                  </c:pt>
                  <c:pt idx="7">
                    <c:v>Exceeding Poverty Guidelines</c:v>
                  </c:pt>
                  <c:pt idx="9">
                    <c:v>Within Poverty Guidelines</c:v>
                  </c:pt>
                  <c:pt idx="10">
                    <c:v>Exceeding Poverty Guidelines</c:v>
                  </c:pt>
                  <c:pt idx="12">
                    <c:v>Within Poverty Guidelines</c:v>
                  </c:pt>
                  <c:pt idx="13">
                    <c:v>Exceeding Poverty Guidelines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4'!$C$2:$C$15</c:f>
              <c:numCache>
                <c:formatCode>0.0%</c:formatCode>
                <c:ptCount val="14"/>
                <c:pt idx="0">
                  <c:v>0.17599999999999999</c:v>
                </c:pt>
                <c:pt idx="1">
                  <c:v>0.115</c:v>
                </c:pt>
                <c:pt idx="3">
                  <c:v>0.17799999999999999</c:v>
                </c:pt>
                <c:pt idx="4">
                  <c:v>0.113</c:v>
                </c:pt>
                <c:pt idx="6">
                  <c:v>8.8999999999999996E-2</c:v>
                </c:pt>
                <c:pt idx="7">
                  <c:v>7.4999999999999997E-2</c:v>
                </c:pt>
                <c:pt idx="9">
                  <c:v>0.14499999999999999</c:v>
                </c:pt>
                <c:pt idx="10">
                  <c:v>0.10299999999999999</c:v>
                </c:pt>
                <c:pt idx="12">
                  <c:v>0.153</c:v>
                </c:pt>
                <c:pt idx="13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5-4765-BE4F-EA996C686D82}"/>
            </c:ext>
          </c:extLst>
        </c:ser>
        <c:ser>
          <c:idx val="1"/>
          <c:order val="1"/>
          <c:tx>
            <c:strRef>
              <c:f>'Figure 4'!$D$1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4'!$A$2:$B$15</c:f>
              <c:multiLvlStrCache>
                <c:ptCount val="14"/>
                <c:lvl>
                  <c:pt idx="0">
                    <c:v>Within Poverty Guidelines</c:v>
                  </c:pt>
                  <c:pt idx="1">
                    <c:v>Exceeding Poverty Guidelines</c:v>
                  </c:pt>
                  <c:pt idx="3">
                    <c:v>Within Poverty Guidelines</c:v>
                  </c:pt>
                  <c:pt idx="4">
                    <c:v>Exceeding Poverty Guidelines</c:v>
                  </c:pt>
                  <c:pt idx="6">
                    <c:v>Within Poverty Guidelines</c:v>
                  </c:pt>
                  <c:pt idx="7">
                    <c:v>Exceeding Poverty Guidelines</c:v>
                  </c:pt>
                  <c:pt idx="9">
                    <c:v>Within Poverty Guidelines</c:v>
                  </c:pt>
                  <c:pt idx="10">
                    <c:v>Exceeding Poverty Guidelines</c:v>
                  </c:pt>
                  <c:pt idx="12">
                    <c:v>Within Poverty Guidelines</c:v>
                  </c:pt>
                  <c:pt idx="13">
                    <c:v>Exceeding Poverty Guidelines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4'!$D$2:$D$15</c:f>
              <c:numCache>
                <c:formatCode>0.0%</c:formatCode>
                <c:ptCount val="14"/>
                <c:pt idx="0">
                  <c:v>0.221</c:v>
                </c:pt>
                <c:pt idx="1">
                  <c:v>0.188</c:v>
                </c:pt>
                <c:pt idx="3">
                  <c:v>0.188</c:v>
                </c:pt>
                <c:pt idx="4">
                  <c:v>0.14799999999999999</c:v>
                </c:pt>
                <c:pt idx="6">
                  <c:v>0.17599999999999999</c:v>
                </c:pt>
                <c:pt idx="7">
                  <c:v>0.157</c:v>
                </c:pt>
                <c:pt idx="9">
                  <c:v>0.17899999999999999</c:v>
                </c:pt>
                <c:pt idx="10">
                  <c:v>0.14499999999999999</c:v>
                </c:pt>
                <c:pt idx="12">
                  <c:v>9.5000000000000001E-2</c:v>
                </c:pt>
                <c:pt idx="1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5-4765-BE4F-EA996C686D82}"/>
            </c:ext>
          </c:extLst>
        </c:ser>
        <c:ser>
          <c:idx val="2"/>
          <c:order val="2"/>
          <c:tx>
            <c:strRef>
              <c:f>'Figure 4'!$E$1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4'!$A$2:$B$15</c:f>
              <c:multiLvlStrCache>
                <c:ptCount val="14"/>
                <c:lvl>
                  <c:pt idx="0">
                    <c:v>Within Poverty Guidelines</c:v>
                  </c:pt>
                  <c:pt idx="1">
                    <c:v>Exceeding Poverty Guidelines</c:v>
                  </c:pt>
                  <c:pt idx="3">
                    <c:v>Within Poverty Guidelines</c:v>
                  </c:pt>
                  <c:pt idx="4">
                    <c:v>Exceeding Poverty Guidelines</c:v>
                  </c:pt>
                  <c:pt idx="6">
                    <c:v>Within Poverty Guidelines</c:v>
                  </c:pt>
                  <c:pt idx="7">
                    <c:v>Exceeding Poverty Guidelines</c:v>
                  </c:pt>
                  <c:pt idx="9">
                    <c:v>Within Poverty Guidelines</c:v>
                  </c:pt>
                  <c:pt idx="10">
                    <c:v>Exceeding Poverty Guidelines</c:v>
                  </c:pt>
                  <c:pt idx="12">
                    <c:v>Within Poverty Guidelines</c:v>
                  </c:pt>
                  <c:pt idx="13">
                    <c:v>Exceeding Poverty Guidelines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4'!$E$2:$E$15</c:f>
              <c:numCache>
                <c:formatCode>0.0%</c:formatCode>
                <c:ptCount val="14"/>
                <c:pt idx="0">
                  <c:v>0.60299999999999998</c:v>
                </c:pt>
                <c:pt idx="1">
                  <c:v>0.69699999999999995</c:v>
                </c:pt>
                <c:pt idx="3">
                  <c:v>0.63400000000000001</c:v>
                </c:pt>
                <c:pt idx="4">
                  <c:v>0.73899999999999999</c:v>
                </c:pt>
                <c:pt idx="6">
                  <c:v>0.73499999999999999</c:v>
                </c:pt>
                <c:pt idx="7">
                  <c:v>0.76800000000000002</c:v>
                </c:pt>
                <c:pt idx="9">
                  <c:v>0.67600000000000005</c:v>
                </c:pt>
                <c:pt idx="10">
                  <c:v>0.752</c:v>
                </c:pt>
                <c:pt idx="12">
                  <c:v>0.752</c:v>
                </c:pt>
                <c:pt idx="13">
                  <c:v>0.81899999999999995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5-4765-BE4F-EA996C686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00"/>
        <c:axId val="524091976"/>
        <c:axId val="524090336"/>
      </c:barChart>
      <c:catAx>
        <c:axId val="52409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90336"/>
        <c:crosses val="autoZero"/>
        <c:auto val="1"/>
        <c:lblAlgn val="ctr"/>
        <c:lblOffset val="100"/>
        <c:noMultiLvlLbl val="0"/>
      </c:catAx>
      <c:valAx>
        <c:axId val="52409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9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20924624265155"/>
          <c:y val="0.96017907571680128"/>
          <c:w val="0.19521841819621816"/>
          <c:h val="3.1293682170118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Figure 5</a:t>
            </a:r>
            <a:r>
              <a:rPr lang="en-US" b="1" baseline="0" dirty="0"/>
              <a:t>  Percentile Categories by ENL Status         ENL=261             English-speaking=719</a:t>
            </a:r>
            <a:endParaRPr lang="en-US" b="1" dirty="0"/>
          </a:p>
        </c:rich>
      </c:tx>
      <c:layout>
        <c:manualLayout>
          <c:xMode val="edge"/>
          <c:yMode val="edge"/>
          <c:x val="1.7638706472628524E-2"/>
          <c:y val="0.94936708860759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'Figure 5'!$C$1</c:f>
              <c:strCache>
                <c:ptCount val="1"/>
                <c:pt idx="0">
                  <c:v>Vulnerable</c:v>
                </c:pt>
              </c:strCache>
            </c:strRef>
          </c:tx>
          <c:spPr>
            <a:solidFill>
              <a:srgbClr val="FD67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5'!$A$2:$B$15</c:f>
              <c:multiLvlStrCache>
                <c:ptCount val="14"/>
                <c:lvl>
                  <c:pt idx="0">
                    <c:v>ENL Status</c:v>
                  </c:pt>
                  <c:pt idx="1">
                    <c:v>English-speaking</c:v>
                  </c:pt>
                  <c:pt idx="3">
                    <c:v>ENL Status</c:v>
                  </c:pt>
                  <c:pt idx="4">
                    <c:v>English-speaking</c:v>
                  </c:pt>
                  <c:pt idx="6">
                    <c:v>ENL Status</c:v>
                  </c:pt>
                  <c:pt idx="7">
                    <c:v>English-speaking</c:v>
                  </c:pt>
                  <c:pt idx="9">
                    <c:v>ENL Status</c:v>
                  </c:pt>
                  <c:pt idx="10">
                    <c:v>English-speaking</c:v>
                  </c:pt>
                  <c:pt idx="12">
                    <c:v>ENL Status</c:v>
                  </c:pt>
                  <c:pt idx="13">
                    <c:v>English-speaking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5'!$C$2:$C$15</c:f>
              <c:numCache>
                <c:formatCode>0.0%</c:formatCode>
                <c:ptCount val="14"/>
                <c:pt idx="0">
                  <c:v>0.23799999999999999</c:v>
                </c:pt>
                <c:pt idx="1">
                  <c:v>0.125</c:v>
                </c:pt>
                <c:pt idx="3">
                  <c:v>0.20300000000000001</c:v>
                </c:pt>
                <c:pt idx="4">
                  <c:v>0.14099999999999999</c:v>
                </c:pt>
                <c:pt idx="6">
                  <c:v>5.6000000000000001E-2</c:v>
                </c:pt>
                <c:pt idx="7">
                  <c:v>9.8000000000000004E-2</c:v>
                </c:pt>
                <c:pt idx="9">
                  <c:v>0.10299999999999999</c:v>
                </c:pt>
                <c:pt idx="10">
                  <c:v>0.14000000000000001</c:v>
                </c:pt>
                <c:pt idx="12">
                  <c:v>9.7000000000000003E-2</c:v>
                </c:pt>
                <c:pt idx="13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0-46F0-8436-ADDF5C63423F}"/>
            </c:ext>
          </c:extLst>
        </c:ser>
        <c:ser>
          <c:idx val="1"/>
          <c:order val="1"/>
          <c:tx>
            <c:strRef>
              <c:f>'Figure 5'!$D$1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5'!$A$2:$B$15</c:f>
              <c:multiLvlStrCache>
                <c:ptCount val="14"/>
                <c:lvl>
                  <c:pt idx="0">
                    <c:v>ENL Status</c:v>
                  </c:pt>
                  <c:pt idx="1">
                    <c:v>English-speaking</c:v>
                  </c:pt>
                  <c:pt idx="3">
                    <c:v>ENL Status</c:v>
                  </c:pt>
                  <c:pt idx="4">
                    <c:v>English-speaking</c:v>
                  </c:pt>
                  <c:pt idx="6">
                    <c:v>ENL Status</c:v>
                  </c:pt>
                  <c:pt idx="7">
                    <c:v>English-speaking</c:v>
                  </c:pt>
                  <c:pt idx="9">
                    <c:v>ENL Status</c:v>
                  </c:pt>
                  <c:pt idx="10">
                    <c:v>English-speaking</c:v>
                  </c:pt>
                  <c:pt idx="12">
                    <c:v>ENL Status</c:v>
                  </c:pt>
                  <c:pt idx="13">
                    <c:v>English-speaking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5'!$D$2:$D$15</c:f>
              <c:numCache>
                <c:formatCode>0.0%</c:formatCode>
                <c:ptCount val="14"/>
                <c:pt idx="0">
                  <c:v>0.28399999999999997</c:v>
                </c:pt>
                <c:pt idx="1">
                  <c:v>0.182</c:v>
                </c:pt>
                <c:pt idx="3">
                  <c:v>0.26800000000000002</c:v>
                </c:pt>
                <c:pt idx="4">
                  <c:v>0.14099999999999999</c:v>
                </c:pt>
                <c:pt idx="6">
                  <c:v>0.14099999999999999</c:v>
                </c:pt>
                <c:pt idx="7">
                  <c:v>0.17799999999999999</c:v>
                </c:pt>
                <c:pt idx="9">
                  <c:v>0.14599999999999999</c:v>
                </c:pt>
                <c:pt idx="10">
                  <c:v>0.17799999999999999</c:v>
                </c:pt>
                <c:pt idx="12">
                  <c:v>8.5999999999999993E-2</c:v>
                </c:pt>
                <c:pt idx="13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0-46F0-8436-ADDF5C63423F}"/>
            </c:ext>
          </c:extLst>
        </c:ser>
        <c:ser>
          <c:idx val="2"/>
          <c:order val="2"/>
          <c:tx>
            <c:strRef>
              <c:f>'Figure 5'!$E$1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5'!$A$2:$B$15</c:f>
              <c:multiLvlStrCache>
                <c:ptCount val="14"/>
                <c:lvl>
                  <c:pt idx="0">
                    <c:v>ENL Status</c:v>
                  </c:pt>
                  <c:pt idx="1">
                    <c:v>English-speaking</c:v>
                  </c:pt>
                  <c:pt idx="3">
                    <c:v>ENL Status</c:v>
                  </c:pt>
                  <c:pt idx="4">
                    <c:v>English-speaking</c:v>
                  </c:pt>
                  <c:pt idx="6">
                    <c:v>ENL Status</c:v>
                  </c:pt>
                  <c:pt idx="7">
                    <c:v>English-speaking</c:v>
                  </c:pt>
                  <c:pt idx="9">
                    <c:v>ENL Status</c:v>
                  </c:pt>
                  <c:pt idx="10">
                    <c:v>English-speaking</c:v>
                  </c:pt>
                  <c:pt idx="12">
                    <c:v>ENL Status</c:v>
                  </c:pt>
                  <c:pt idx="13">
                    <c:v>English-speaking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5'!$E$2:$E$15</c:f>
              <c:numCache>
                <c:formatCode>0.0%</c:formatCode>
                <c:ptCount val="14"/>
                <c:pt idx="0">
                  <c:v>0.47799999999999998</c:v>
                </c:pt>
                <c:pt idx="1">
                  <c:v>0.69299999999999995</c:v>
                </c:pt>
                <c:pt idx="3">
                  <c:v>0.52900000000000003</c:v>
                </c:pt>
                <c:pt idx="4">
                  <c:v>0.71799999999999997</c:v>
                </c:pt>
                <c:pt idx="6">
                  <c:v>0.80300000000000005</c:v>
                </c:pt>
                <c:pt idx="7">
                  <c:v>0.72399999999999998</c:v>
                </c:pt>
                <c:pt idx="9">
                  <c:v>0.751</c:v>
                </c:pt>
                <c:pt idx="10">
                  <c:v>0.68200000000000005</c:v>
                </c:pt>
                <c:pt idx="12">
                  <c:v>0.81699999999999995</c:v>
                </c:pt>
                <c:pt idx="1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0-46F0-8436-ADDF5C63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00"/>
        <c:axId val="524091976"/>
        <c:axId val="524090336"/>
      </c:barChart>
      <c:catAx>
        <c:axId val="52409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90336"/>
        <c:crosses val="autoZero"/>
        <c:auto val="1"/>
        <c:lblAlgn val="ctr"/>
        <c:lblOffset val="100"/>
        <c:noMultiLvlLbl val="0"/>
      </c:catAx>
      <c:valAx>
        <c:axId val="52409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9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20924624265155"/>
          <c:y val="0.96017907571680128"/>
          <c:w val="0.19521841819621816"/>
          <c:h val="3.5601515000498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Figure 6</a:t>
            </a:r>
            <a:r>
              <a:rPr lang="en-US" b="1" baseline="0" dirty="0"/>
              <a:t>  Percentile Categories by Full Day PreK or Not at All    Full Day PreK=259   No PreK=674</a:t>
            </a:r>
            <a:endParaRPr lang="en-US" b="1" dirty="0"/>
          </a:p>
        </c:rich>
      </c:tx>
      <c:layout>
        <c:manualLayout>
          <c:xMode val="edge"/>
          <c:yMode val="edge"/>
          <c:x val="1.7638706472628524E-2"/>
          <c:y val="0.94936708860759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'Figure 6'!$C$1</c:f>
              <c:strCache>
                <c:ptCount val="1"/>
                <c:pt idx="0">
                  <c:v>Vulnerable</c:v>
                </c:pt>
              </c:strCache>
            </c:strRef>
          </c:tx>
          <c:spPr>
            <a:solidFill>
              <a:srgbClr val="FD67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6'!$A$2:$B$15</c:f>
              <c:multiLvlStrCache>
                <c:ptCount val="14"/>
                <c:lvl>
                  <c:pt idx="0">
                    <c:v>Full Day PreK</c:v>
                  </c:pt>
                  <c:pt idx="1">
                    <c:v>Did Not Attend at All</c:v>
                  </c:pt>
                  <c:pt idx="3">
                    <c:v>Full Day PreK</c:v>
                  </c:pt>
                  <c:pt idx="4">
                    <c:v>Did Not Attend at All</c:v>
                  </c:pt>
                  <c:pt idx="6">
                    <c:v>Full Day PreK</c:v>
                  </c:pt>
                  <c:pt idx="7">
                    <c:v>Did Not Attend at All</c:v>
                  </c:pt>
                  <c:pt idx="9">
                    <c:v>Full Day PreK</c:v>
                  </c:pt>
                  <c:pt idx="10">
                    <c:v>Did Not Attend at All</c:v>
                  </c:pt>
                  <c:pt idx="12">
                    <c:v>Full Day PreK</c:v>
                  </c:pt>
                  <c:pt idx="13">
                    <c:v>Did Not Attend at All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6'!$C$2:$C$15</c:f>
              <c:numCache>
                <c:formatCode>0.0%</c:formatCode>
                <c:ptCount val="14"/>
                <c:pt idx="0">
                  <c:v>0.104</c:v>
                </c:pt>
                <c:pt idx="1">
                  <c:v>0.18099999999999999</c:v>
                </c:pt>
                <c:pt idx="3">
                  <c:v>0.112</c:v>
                </c:pt>
                <c:pt idx="4">
                  <c:v>0.18099999999999999</c:v>
                </c:pt>
                <c:pt idx="6">
                  <c:v>6.2E-2</c:v>
                </c:pt>
                <c:pt idx="7">
                  <c:v>0.10100000000000001</c:v>
                </c:pt>
                <c:pt idx="9">
                  <c:v>9.7000000000000003E-2</c:v>
                </c:pt>
                <c:pt idx="10">
                  <c:v>0.14199999999999999</c:v>
                </c:pt>
                <c:pt idx="12">
                  <c:v>0.10199999999999999</c:v>
                </c:pt>
                <c:pt idx="13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0-4D36-943C-3EB9E66D8F8B}"/>
            </c:ext>
          </c:extLst>
        </c:ser>
        <c:ser>
          <c:idx val="1"/>
          <c:order val="1"/>
          <c:tx>
            <c:strRef>
              <c:f>'Figure 6'!$D$1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6'!$A$2:$B$15</c:f>
              <c:multiLvlStrCache>
                <c:ptCount val="14"/>
                <c:lvl>
                  <c:pt idx="0">
                    <c:v>Full Day PreK</c:v>
                  </c:pt>
                  <c:pt idx="1">
                    <c:v>Did Not Attend at All</c:v>
                  </c:pt>
                  <c:pt idx="3">
                    <c:v>Full Day PreK</c:v>
                  </c:pt>
                  <c:pt idx="4">
                    <c:v>Did Not Attend at All</c:v>
                  </c:pt>
                  <c:pt idx="6">
                    <c:v>Full Day PreK</c:v>
                  </c:pt>
                  <c:pt idx="7">
                    <c:v>Did Not Attend at All</c:v>
                  </c:pt>
                  <c:pt idx="9">
                    <c:v>Full Day PreK</c:v>
                  </c:pt>
                  <c:pt idx="10">
                    <c:v>Did Not Attend at All</c:v>
                  </c:pt>
                  <c:pt idx="12">
                    <c:v>Full Day PreK</c:v>
                  </c:pt>
                  <c:pt idx="13">
                    <c:v>Did Not Attend at All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6'!$D$2:$D$15</c:f>
              <c:numCache>
                <c:formatCode>0.0%</c:formatCode>
                <c:ptCount val="14"/>
                <c:pt idx="0">
                  <c:v>0.17399999999999999</c:v>
                </c:pt>
                <c:pt idx="1">
                  <c:v>0.221</c:v>
                </c:pt>
                <c:pt idx="3">
                  <c:v>0.124</c:v>
                </c:pt>
                <c:pt idx="4">
                  <c:v>0.19500000000000001</c:v>
                </c:pt>
                <c:pt idx="6">
                  <c:v>0.14099999999999999</c:v>
                </c:pt>
                <c:pt idx="7">
                  <c:v>0.184</c:v>
                </c:pt>
                <c:pt idx="9">
                  <c:v>0.16200000000000001</c:v>
                </c:pt>
                <c:pt idx="10">
                  <c:v>0.17799999999999999</c:v>
                </c:pt>
                <c:pt idx="12">
                  <c:v>6.3E-2</c:v>
                </c:pt>
                <c:pt idx="13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0-4D36-943C-3EB9E66D8F8B}"/>
            </c:ext>
          </c:extLst>
        </c:ser>
        <c:ser>
          <c:idx val="2"/>
          <c:order val="2"/>
          <c:tx>
            <c:strRef>
              <c:f>'Figure 6'!$E$1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6'!$A$2:$B$15</c:f>
              <c:multiLvlStrCache>
                <c:ptCount val="14"/>
                <c:lvl>
                  <c:pt idx="0">
                    <c:v>Full Day PreK</c:v>
                  </c:pt>
                  <c:pt idx="1">
                    <c:v>Did Not Attend at All</c:v>
                  </c:pt>
                  <c:pt idx="3">
                    <c:v>Full Day PreK</c:v>
                  </c:pt>
                  <c:pt idx="4">
                    <c:v>Did Not Attend at All</c:v>
                  </c:pt>
                  <c:pt idx="6">
                    <c:v>Full Day PreK</c:v>
                  </c:pt>
                  <c:pt idx="7">
                    <c:v>Did Not Attend at All</c:v>
                  </c:pt>
                  <c:pt idx="9">
                    <c:v>Full Day PreK</c:v>
                  </c:pt>
                  <c:pt idx="10">
                    <c:v>Did Not Attend at All</c:v>
                  </c:pt>
                  <c:pt idx="12">
                    <c:v>Full Day PreK</c:v>
                  </c:pt>
                  <c:pt idx="13">
                    <c:v>Did Not Attend at All</c:v>
                  </c:pt>
                </c:lvl>
                <c:lvl>
                  <c:pt idx="0">
                    <c:v>Communication &amp; General Knowledge</c:v>
                  </c:pt>
                  <c:pt idx="2">
                    <c:v> </c:v>
                  </c:pt>
                  <c:pt idx="3">
                    <c:v>Language &amp; Cognitive Development</c:v>
                  </c:pt>
                  <c:pt idx="5">
                    <c:v> </c:v>
                  </c:pt>
                  <c:pt idx="6">
                    <c:v>Emotional Maturity</c:v>
                  </c:pt>
                  <c:pt idx="8">
                    <c:v> </c:v>
                  </c:pt>
                  <c:pt idx="9">
                    <c:v>Social Competence</c:v>
                  </c:pt>
                  <c:pt idx="11">
                    <c:v> </c:v>
                  </c:pt>
                  <c:pt idx="12">
                    <c:v>Physical Health</c:v>
                  </c:pt>
                </c:lvl>
              </c:multiLvlStrCache>
            </c:multiLvlStrRef>
          </c:cat>
          <c:val>
            <c:numRef>
              <c:f>'Figure 6'!$E$2:$E$15</c:f>
              <c:numCache>
                <c:formatCode>0.0%</c:formatCode>
                <c:ptCount val="14"/>
                <c:pt idx="0">
                  <c:v>0.72199999999999998</c:v>
                </c:pt>
                <c:pt idx="1">
                  <c:v>0.59799999999999998</c:v>
                </c:pt>
                <c:pt idx="3">
                  <c:v>0.76400000000000001</c:v>
                </c:pt>
                <c:pt idx="4">
                  <c:v>0.624</c:v>
                </c:pt>
                <c:pt idx="6">
                  <c:v>0.79700000000000004</c:v>
                </c:pt>
                <c:pt idx="7">
                  <c:v>0.71499999999999997</c:v>
                </c:pt>
                <c:pt idx="9">
                  <c:v>0.74099999999999999</c:v>
                </c:pt>
                <c:pt idx="10">
                  <c:v>0.68</c:v>
                </c:pt>
                <c:pt idx="12">
                  <c:v>0.83499999999999996</c:v>
                </c:pt>
                <c:pt idx="13">
                  <c:v>0.751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0-4D36-943C-3EB9E66D8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00"/>
        <c:axId val="524091976"/>
        <c:axId val="524090336"/>
      </c:barChart>
      <c:catAx>
        <c:axId val="52409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90336"/>
        <c:crosses val="autoZero"/>
        <c:auto val="1"/>
        <c:lblAlgn val="ctr"/>
        <c:lblOffset val="100"/>
        <c:noMultiLvlLbl val="0"/>
      </c:catAx>
      <c:valAx>
        <c:axId val="52409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9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20924624265155"/>
          <c:y val="0.96017907571680128"/>
          <c:w val="0.19521841819621816"/>
          <c:h val="3.5601515000498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Figure 7</a:t>
            </a:r>
          </a:p>
        </c:rich>
      </c:tx>
      <c:layout>
        <c:manualLayout>
          <c:xMode val="edge"/>
          <c:yMode val="edge"/>
          <c:x val="7.8797215565447212E-4"/>
          <c:y val="0.93358633776091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294959262847333E-2"/>
          <c:y val="0.10054373909754941"/>
          <c:w val="0.93209155490025664"/>
          <c:h val="0.7400680937100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Attended Full Day PreK  n=179</c:v>
                </c:pt>
              </c:strCache>
            </c:strRef>
          </c:tx>
          <c:spPr>
            <a:solidFill>
              <a:srgbClr val="DF7D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Physical Health and Well-being</c:v>
                </c:pt>
                <c:pt idx="1">
                  <c:v>Social Competence</c:v>
                </c:pt>
                <c:pt idx="2">
                  <c:v>Emotional Maturity</c:v>
                </c:pt>
                <c:pt idx="3">
                  <c:v>Language &amp; Cognitive Development</c:v>
                </c:pt>
                <c:pt idx="4">
                  <c:v>Communication &amp; General Knowledge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0.82599999999999996</c:v>
                </c:pt>
                <c:pt idx="1">
                  <c:v>0.70899999999999996</c:v>
                </c:pt>
                <c:pt idx="2">
                  <c:v>0.79</c:v>
                </c:pt>
                <c:pt idx="3">
                  <c:v>0.72599999999999998</c:v>
                </c:pt>
                <c:pt idx="4">
                  <c:v>0.69299999999999995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C-47FB-BE2E-16E7E9DA1C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Did not Attend PreK at All n=425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73-424B-9858-2D09162F12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73-424B-9858-2D09162F12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73-424B-9858-2D09162F12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24B-9858-2D09162F12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73-424B-9858-2D09162F12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24B-9858-2D09162F129C}"/>
              </c:ext>
            </c:extLst>
          </c:dPt>
          <c:dLbls>
            <c:dLbl>
              <c:idx val="0"/>
              <c:layout>
                <c:manualLayout>
                  <c:x val="-2.1327706141962054E-17"/>
                  <c:y val="8.35124437207566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73-424B-9858-2D09162F129C}"/>
                </c:ext>
              </c:extLst>
            </c:dLbl>
            <c:dLbl>
              <c:idx val="1"/>
              <c:layout>
                <c:manualLayout>
                  <c:x val="0"/>
                  <c:y val="7.0189533262778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73-424B-9858-2D09162F129C}"/>
                </c:ext>
              </c:extLst>
            </c:dLbl>
            <c:dLbl>
              <c:idx val="2"/>
              <c:layout>
                <c:manualLayout>
                  <c:x val="5.81671432403001E-3"/>
                  <c:y val="5.9087107881130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73-424B-9858-2D09162F129C}"/>
                </c:ext>
              </c:extLst>
            </c:dLbl>
            <c:dLbl>
              <c:idx val="3"/>
              <c:layout>
                <c:manualLayout>
                  <c:x val="1.1633428648059167E-3"/>
                  <c:y val="5.9087107881130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73-424B-9858-2D09162F129C}"/>
                </c:ext>
              </c:extLst>
            </c:dLbl>
            <c:dLbl>
              <c:idx val="4"/>
              <c:layout>
                <c:manualLayout>
                  <c:x val="-8.5310824567848215E-17"/>
                  <c:y val="5.0205167575812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73-424B-9858-2D09162F1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Physical Health and Well-being</c:v>
                </c:pt>
                <c:pt idx="1">
                  <c:v>Social Competence</c:v>
                </c:pt>
                <c:pt idx="2">
                  <c:v>Emotional Maturity</c:v>
                </c:pt>
                <c:pt idx="3">
                  <c:v>Language &amp; Cognitive Development</c:v>
                </c:pt>
                <c:pt idx="4">
                  <c:v>Communication &amp; General Knowledge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0.72299999999999998</c:v>
                </c:pt>
                <c:pt idx="1">
                  <c:v>0.65600000000000003</c:v>
                </c:pt>
                <c:pt idx="2">
                  <c:v>0.70699999999999996</c:v>
                </c:pt>
                <c:pt idx="3">
                  <c:v>0.59399999999999997</c:v>
                </c:pt>
                <c:pt idx="4">
                  <c:v>0.55800000000000005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6C-47FB-BE2E-16E7E9DA1C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"/>
        <c:axId val="297087104"/>
        <c:axId val="361937784"/>
      </c:barChart>
      <c:catAx>
        <c:axId val="2970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37784"/>
        <c:crosses val="autoZero"/>
        <c:auto val="1"/>
        <c:lblAlgn val="ctr"/>
        <c:lblOffset val="100"/>
        <c:noMultiLvlLbl val="0"/>
      </c:catAx>
      <c:valAx>
        <c:axId val="36193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0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29269633197075"/>
          <c:y val="0.94123722281308886"/>
          <c:w val="0.63314394966444432"/>
          <c:h val="4.5439866728933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BDE9F-EE06-44AF-A69E-B9B19F2375D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1F889-9571-4528-BFDE-B42908E1C70C}">
      <dgm:prSet phldrT="[Text]"/>
      <dgm:spPr/>
      <dgm:t>
        <a:bodyPr/>
        <a:lstStyle/>
        <a:p>
          <a:r>
            <a:rPr lang="en-US" dirty="0"/>
            <a:t>Implementation Team</a:t>
          </a:r>
        </a:p>
      </dgm:t>
    </dgm:pt>
    <dgm:pt modelId="{2137BC31-BA90-423C-8B69-A5EB23055D3C}" type="parTrans" cxnId="{7AEAF52A-5274-4C59-A7B1-89EF0E8F5283}">
      <dgm:prSet/>
      <dgm:spPr/>
      <dgm:t>
        <a:bodyPr/>
        <a:lstStyle/>
        <a:p>
          <a:endParaRPr lang="en-US"/>
        </a:p>
      </dgm:t>
    </dgm:pt>
    <dgm:pt modelId="{27947D8E-60C8-4423-A6FD-9868B09DA869}" type="sibTrans" cxnId="{7AEAF52A-5274-4C59-A7B1-89EF0E8F5283}">
      <dgm:prSet/>
      <dgm:spPr/>
      <dgm:t>
        <a:bodyPr/>
        <a:lstStyle/>
        <a:p>
          <a:endParaRPr lang="en-US"/>
        </a:p>
      </dgm:t>
    </dgm:pt>
    <dgm:pt modelId="{43A6EB06-B3A2-4B0B-8CCF-96B99B06B51E}">
      <dgm:prSet phldrT="[Text]" custT="1"/>
      <dgm:spPr/>
      <dgm:t>
        <a:bodyPr/>
        <a:lstStyle/>
        <a:p>
          <a:r>
            <a:rPr lang="en-US" sz="1700" dirty="0"/>
            <a:t>Community Members</a:t>
          </a:r>
        </a:p>
        <a:p>
          <a:r>
            <a:rPr lang="en-US" sz="1000" dirty="0"/>
            <a:t>Five to eight parents of young children</a:t>
          </a:r>
        </a:p>
        <a:p>
          <a:r>
            <a:rPr lang="en-US" sz="1000" dirty="0"/>
            <a:t>Leaders in service delivery</a:t>
          </a:r>
        </a:p>
        <a:p>
          <a:r>
            <a:rPr lang="en-US" sz="1000" dirty="0"/>
            <a:t>Leader: Community Liaison</a:t>
          </a:r>
        </a:p>
      </dgm:t>
    </dgm:pt>
    <dgm:pt modelId="{E500A7BE-B3CA-4FBE-AAC1-24CB58338028}" type="parTrans" cxnId="{8D939FBE-94C2-41E5-ACCF-B4175601BA5B}">
      <dgm:prSet/>
      <dgm:spPr/>
      <dgm:t>
        <a:bodyPr/>
        <a:lstStyle/>
        <a:p>
          <a:endParaRPr lang="en-US"/>
        </a:p>
      </dgm:t>
    </dgm:pt>
    <dgm:pt modelId="{19BCC210-1D7F-4434-BC1F-9C85165BD13D}" type="sibTrans" cxnId="{8D939FBE-94C2-41E5-ACCF-B4175601BA5B}">
      <dgm:prSet/>
      <dgm:spPr/>
      <dgm:t>
        <a:bodyPr/>
        <a:lstStyle/>
        <a:p>
          <a:endParaRPr lang="en-US"/>
        </a:p>
      </dgm:t>
    </dgm:pt>
    <dgm:pt modelId="{0F2973FC-035B-4751-877D-FA0342A3B42B}">
      <dgm:prSet phldrT="[Text]" custT="1"/>
      <dgm:spPr/>
      <dgm:t>
        <a:bodyPr/>
        <a:lstStyle/>
        <a:p>
          <a:r>
            <a:rPr lang="en-US" sz="1700" dirty="0"/>
            <a:t>School Representatives</a:t>
          </a:r>
        </a:p>
        <a:p>
          <a:r>
            <a:rPr lang="en-US" sz="1000" dirty="0"/>
            <a:t>ECE Administrator</a:t>
          </a:r>
        </a:p>
        <a:p>
          <a:r>
            <a:rPr lang="en-US" sz="1000" dirty="0"/>
            <a:t>2 Prekindergarten Teachers</a:t>
          </a:r>
        </a:p>
        <a:p>
          <a:r>
            <a:rPr lang="en-US" sz="1000" dirty="0"/>
            <a:t>2 Kindergarten Teachers</a:t>
          </a:r>
        </a:p>
        <a:p>
          <a:r>
            <a:rPr lang="en-US" sz="1000" dirty="0"/>
            <a:t>Broad Trustees</a:t>
          </a:r>
        </a:p>
        <a:p>
          <a:r>
            <a:rPr lang="en-US" sz="1000" dirty="0"/>
            <a:t>Leader:  School Liaison</a:t>
          </a:r>
        </a:p>
      </dgm:t>
    </dgm:pt>
    <dgm:pt modelId="{2020CBC5-4CE2-4E77-A274-75B24EBA29C5}" type="parTrans" cxnId="{64217D63-56AA-4A94-9E1F-D897EB66F72F}">
      <dgm:prSet/>
      <dgm:spPr/>
      <dgm:t>
        <a:bodyPr/>
        <a:lstStyle/>
        <a:p>
          <a:endParaRPr lang="en-US"/>
        </a:p>
      </dgm:t>
    </dgm:pt>
    <dgm:pt modelId="{1B50A4B2-A1AB-4B86-8641-E17410B2F620}" type="sibTrans" cxnId="{64217D63-56AA-4A94-9E1F-D897EB66F72F}">
      <dgm:prSet/>
      <dgm:spPr/>
      <dgm:t>
        <a:bodyPr/>
        <a:lstStyle/>
        <a:p>
          <a:endParaRPr lang="en-US"/>
        </a:p>
      </dgm:t>
    </dgm:pt>
    <dgm:pt modelId="{2C3D1E36-42E8-4111-94BB-FA6ED16C4D4D}">
      <dgm:prSet phldrT="[Text]"/>
      <dgm:spPr/>
      <dgm:t>
        <a:bodyPr/>
        <a:lstStyle/>
        <a:p>
          <a:r>
            <a:rPr lang="en-US" dirty="0"/>
            <a:t>Principal Investigator</a:t>
          </a:r>
        </a:p>
      </dgm:t>
    </dgm:pt>
    <dgm:pt modelId="{1285A40C-CD9C-4794-8106-00017E5EF551}" type="parTrans" cxnId="{BD0E0DAE-1838-4D88-B4FC-B7DF27EE7C2A}">
      <dgm:prSet/>
      <dgm:spPr/>
      <dgm:t>
        <a:bodyPr/>
        <a:lstStyle/>
        <a:p>
          <a:endParaRPr lang="en-US"/>
        </a:p>
      </dgm:t>
    </dgm:pt>
    <dgm:pt modelId="{6FF3B9F3-A895-4F80-A84D-84221FC8B00D}" type="sibTrans" cxnId="{BD0E0DAE-1838-4D88-B4FC-B7DF27EE7C2A}">
      <dgm:prSet/>
      <dgm:spPr/>
      <dgm:t>
        <a:bodyPr/>
        <a:lstStyle/>
        <a:p>
          <a:endParaRPr lang="en-US"/>
        </a:p>
      </dgm:t>
    </dgm:pt>
    <dgm:pt modelId="{E5E7BB75-D931-41AF-90CD-D3A995374069}">
      <dgm:prSet phldrT="[Text]" custT="1"/>
      <dgm:spPr/>
      <dgm:t>
        <a:bodyPr/>
        <a:lstStyle/>
        <a:p>
          <a:r>
            <a:rPr lang="en-US" sz="1700" dirty="0"/>
            <a:t>Project Representatives</a:t>
          </a:r>
        </a:p>
        <a:p>
          <a:r>
            <a:rPr lang="en-US" sz="1000" dirty="0"/>
            <a:t>Liaisons at NYSED, CCF, CUNY PDI</a:t>
          </a:r>
        </a:p>
      </dgm:t>
    </dgm:pt>
    <dgm:pt modelId="{8EA5E580-3008-469D-9981-12F34D03DC46}" type="parTrans" cxnId="{3C7C8874-A81F-439B-9B86-E505807D5ED8}">
      <dgm:prSet/>
      <dgm:spPr/>
      <dgm:t>
        <a:bodyPr/>
        <a:lstStyle/>
        <a:p>
          <a:endParaRPr lang="en-US"/>
        </a:p>
      </dgm:t>
    </dgm:pt>
    <dgm:pt modelId="{C8010DDB-81A4-4361-8579-2932BF38EC24}" type="sibTrans" cxnId="{3C7C8874-A81F-439B-9B86-E505807D5ED8}">
      <dgm:prSet/>
      <dgm:spPr/>
      <dgm:t>
        <a:bodyPr/>
        <a:lstStyle/>
        <a:p>
          <a:endParaRPr lang="en-US"/>
        </a:p>
      </dgm:t>
    </dgm:pt>
    <dgm:pt modelId="{ED3B8386-4C80-4D08-8A05-6EA732B36BCF}" type="pres">
      <dgm:prSet presAssocID="{AC7BDE9F-EE06-44AF-A69E-B9B19F2375D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78C7E7-D861-4178-8134-2AE184704F93}" type="pres">
      <dgm:prSet presAssocID="{AC7BDE9F-EE06-44AF-A69E-B9B19F2375D7}" presName="matrix" presStyleCnt="0"/>
      <dgm:spPr/>
    </dgm:pt>
    <dgm:pt modelId="{C7D8CACE-C7EA-4B62-9EFF-0E46688075CF}" type="pres">
      <dgm:prSet presAssocID="{AC7BDE9F-EE06-44AF-A69E-B9B19F2375D7}" presName="tile1" presStyleLbl="node1" presStyleIdx="0" presStyleCnt="4"/>
      <dgm:spPr/>
    </dgm:pt>
    <dgm:pt modelId="{4DB6A739-D83C-4843-9430-E322A0EDB158}" type="pres">
      <dgm:prSet presAssocID="{AC7BDE9F-EE06-44AF-A69E-B9B19F2375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F18DFB-A2C2-4A21-A07F-9A888093F6E0}" type="pres">
      <dgm:prSet presAssocID="{AC7BDE9F-EE06-44AF-A69E-B9B19F2375D7}" presName="tile2" presStyleLbl="node1" presStyleIdx="1" presStyleCnt="4"/>
      <dgm:spPr/>
    </dgm:pt>
    <dgm:pt modelId="{D93C34AC-901A-4E66-9987-E964C33E4198}" type="pres">
      <dgm:prSet presAssocID="{AC7BDE9F-EE06-44AF-A69E-B9B19F2375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FAA605-7704-49C3-949A-EBD6AC7CFF3C}" type="pres">
      <dgm:prSet presAssocID="{AC7BDE9F-EE06-44AF-A69E-B9B19F2375D7}" presName="tile3" presStyleLbl="node1" presStyleIdx="2" presStyleCnt="4"/>
      <dgm:spPr/>
    </dgm:pt>
    <dgm:pt modelId="{58264B4D-50A1-49C2-AC71-F05317565876}" type="pres">
      <dgm:prSet presAssocID="{AC7BDE9F-EE06-44AF-A69E-B9B19F2375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8C8FDF-B891-4B09-9D31-CE6B5FE35548}" type="pres">
      <dgm:prSet presAssocID="{AC7BDE9F-EE06-44AF-A69E-B9B19F2375D7}" presName="tile4" presStyleLbl="node1" presStyleIdx="3" presStyleCnt="4"/>
      <dgm:spPr/>
    </dgm:pt>
    <dgm:pt modelId="{79A88E62-E49E-4F24-985F-79A22267783A}" type="pres">
      <dgm:prSet presAssocID="{AC7BDE9F-EE06-44AF-A69E-B9B19F2375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97AED56-88B2-4103-A41E-4343567C32B7}" type="pres">
      <dgm:prSet presAssocID="{AC7BDE9F-EE06-44AF-A69E-B9B19F2375D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4D3C9B3-68CD-41E8-8F55-88D81D52062B}" type="presOf" srcId="{43A6EB06-B3A2-4B0B-8CCF-96B99B06B51E}" destId="{C7D8CACE-C7EA-4B62-9EFF-0E46688075CF}" srcOrd="0" destOrd="0" presId="urn:microsoft.com/office/officeart/2005/8/layout/matrix1"/>
    <dgm:cxn modelId="{00FA5EB3-4AC3-4F2A-8AB1-43A589F8E0DF}" type="presOf" srcId="{0F2973FC-035B-4751-877D-FA0342A3B42B}" destId="{9BF18DFB-A2C2-4A21-A07F-9A888093F6E0}" srcOrd="0" destOrd="0" presId="urn:microsoft.com/office/officeart/2005/8/layout/matrix1"/>
    <dgm:cxn modelId="{A1DD928C-9731-4807-A59F-073E7CA22BB9}" type="presOf" srcId="{0F2973FC-035B-4751-877D-FA0342A3B42B}" destId="{D93C34AC-901A-4E66-9987-E964C33E4198}" srcOrd="1" destOrd="0" presId="urn:microsoft.com/office/officeart/2005/8/layout/matrix1"/>
    <dgm:cxn modelId="{BC1F00B8-26B5-4244-BC69-4E8BF84007A0}" type="presOf" srcId="{2031F889-9571-4528-BFDE-B42908E1C70C}" destId="{F97AED56-88B2-4103-A41E-4343567C32B7}" srcOrd="0" destOrd="0" presId="urn:microsoft.com/office/officeart/2005/8/layout/matrix1"/>
    <dgm:cxn modelId="{2E1D0569-4F9A-496B-B31D-007F6914A130}" type="presOf" srcId="{AC7BDE9F-EE06-44AF-A69E-B9B19F2375D7}" destId="{ED3B8386-4C80-4D08-8A05-6EA732B36BCF}" srcOrd="0" destOrd="0" presId="urn:microsoft.com/office/officeart/2005/8/layout/matrix1"/>
    <dgm:cxn modelId="{630D99F5-3168-43F1-A7F9-B52E7F2999DC}" type="presOf" srcId="{E5E7BB75-D931-41AF-90CD-D3A995374069}" destId="{798C8FDF-B891-4B09-9D31-CE6B5FE35548}" srcOrd="0" destOrd="0" presId="urn:microsoft.com/office/officeart/2005/8/layout/matrix1"/>
    <dgm:cxn modelId="{8D939FBE-94C2-41E5-ACCF-B4175601BA5B}" srcId="{2031F889-9571-4528-BFDE-B42908E1C70C}" destId="{43A6EB06-B3A2-4B0B-8CCF-96B99B06B51E}" srcOrd="0" destOrd="0" parTransId="{E500A7BE-B3CA-4FBE-AAC1-24CB58338028}" sibTransId="{19BCC210-1D7F-4434-BC1F-9C85165BD13D}"/>
    <dgm:cxn modelId="{773C086A-3518-4E93-B9B8-45FDF50D4A8E}" type="presOf" srcId="{2C3D1E36-42E8-4111-94BB-FA6ED16C4D4D}" destId="{58264B4D-50A1-49C2-AC71-F05317565876}" srcOrd="1" destOrd="0" presId="urn:microsoft.com/office/officeart/2005/8/layout/matrix1"/>
    <dgm:cxn modelId="{BD0E0DAE-1838-4D88-B4FC-B7DF27EE7C2A}" srcId="{2031F889-9571-4528-BFDE-B42908E1C70C}" destId="{2C3D1E36-42E8-4111-94BB-FA6ED16C4D4D}" srcOrd="2" destOrd="0" parTransId="{1285A40C-CD9C-4794-8106-00017E5EF551}" sibTransId="{6FF3B9F3-A895-4F80-A84D-84221FC8B00D}"/>
    <dgm:cxn modelId="{23C379F2-EFCA-475C-A7EE-F6F05A717EB2}" type="presOf" srcId="{E5E7BB75-D931-41AF-90CD-D3A995374069}" destId="{79A88E62-E49E-4F24-985F-79A22267783A}" srcOrd="1" destOrd="0" presId="urn:microsoft.com/office/officeart/2005/8/layout/matrix1"/>
    <dgm:cxn modelId="{7AEAF52A-5274-4C59-A7B1-89EF0E8F5283}" srcId="{AC7BDE9F-EE06-44AF-A69E-B9B19F2375D7}" destId="{2031F889-9571-4528-BFDE-B42908E1C70C}" srcOrd="0" destOrd="0" parTransId="{2137BC31-BA90-423C-8B69-A5EB23055D3C}" sibTransId="{27947D8E-60C8-4423-A6FD-9868B09DA869}"/>
    <dgm:cxn modelId="{B8C54E35-6BFA-41AA-9015-74BF6281E3AF}" type="presOf" srcId="{43A6EB06-B3A2-4B0B-8CCF-96B99B06B51E}" destId="{4DB6A739-D83C-4843-9430-E322A0EDB158}" srcOrd="1" destOrd="0" presId="urn:microsoft.com/office/officeart/2005/8/layout/matrix1"/>
    <dgm:cxn modelId="{3C7C8874-A81F-439B-9B86-E505807D5ED8}" srcId="{2031F889-9571-4528-BFDE-B42908E1C70C}" destId="{E5E7BB75-D931-41AF-90CD-D3A995374069}" srcOrd="3" destOrd="0" parTransId="{8EA5E580-3008-469D-9981-12F34D03DC46}" sibTransId="{C8010DDB-81A4-4361-8579-2932BF38EC24}"/>
    <dgm:cxn modelId="{E53489AE-397C-4B61-895A-3B7075B4DB46}" type="presOf" srcId="{2C3D1E36-42E8-4111-94BB-FA6ED16C4D4D}" destId="{FEFAA605-7704-49C3-949A-EBD6AC7CFF3C}" srcOrd="0" destOrd="0" presId="urn:microsoft.com/office/officeart/2005/8/layout/matrix1"/>
    <dgm:cxn modelId="{64217D63-56AA-4A94-9E1F-D897EB66F72F}" srcId="{2031F889-9571-4528-BFDE-B42908E1C70C}" destId="{0F2973FC-035B-4751-877D-FA0342A3B42B}" srcOrd="1" destOrd="0" parTransId="{2020CBC5-4CE2-4E77-A274-75B24EBA29C5}" sibTransId="{1B50A4B2-A1AB-4B86-8641-E17410B2F620}"/>
    <dgm:cxn modelId="{383DF589-65BE-436D-AC0D-1CE35AD2B0C3}" type="presParOf" srcId="{ED3B8386-4C80-4D08-8A05-6EA732B36BCF}" destId="{2B78C7E7-D861-4178-8134-2AE184704F93}" srcOrd="0" destOrd="0" presId="urn:microsoft.com/office/officeart/2005/8/layout/matrix1"/>
    <dgm:cxn modelId="{8EDC97B5-7353-4C35-8268-9D03B2882921}" type="presParOf" srcId="{2B78C7E7-D861-4178-8134-2AE184704F93}" destId="{C7D8CACE-C7EA-4B62-9EFF-0E46688075CF}" srcOrd="0" destOrd="0" presId="urn:microsoft.com/office/officeart/2005/8/layout/matrix1"/>
    <dgm:cxn modelId="{35DB2EE4-C45E-4F28-B750-13FFC8C2D8E1}" type="presParOf" srcId="{2B78C7E7-D861-4178-8134-2AE184704F93}" destId="{4DB6A739-D83C-4843-9430-E322A0EDB158}" srcOrd="1" destOrd="0" presId="urn:microsoft.com/office/officeart/2005/8/layout/matrix1"/>
    <dgm:cxn modelId="{5C290AE7-5B08-44C2-A567-C59E1BC28821}" type="presParOf" srcId="{2B78C7E7-D861-4178-8134-2AE184704F93}" destId="{9BF18DFB-A2C2-4A21-A07F-9A888093F6E0}" srcOrd="2" destOrd="0" presId="urn:microsoft.com/office/officeart/2005/8/layout/matrix1"/>
    <dgm:cxn modelId="{46DF1F38-FF00-4DA0-9A99-5596072893A3}" type="presParOf" srcId="{2B78C7E7-D861-4178-8134-2AE184704F93}" destId="{D93C34AC-901A-4E66-9987-E964C33E4198}" srcOrd="3" destOrd="0" presId="urn:microsoft.com/office/officeart/2005/8/layout/matrix1"/>
    <dgm:cxn modelId="{5914706A-4A37-4715-B87E-F76BBD9E5D5D}" type="presParOf" srcId="{2B78C7E7-D861-4178-8134-2AE184704F93}" destId="{FEFAA605-7704-49C3-949A-EBD6AC7CFF3C}" srcOrd="4" destOrd="0" presId="urn:microsoft.com/office/officeart/2005/8/layout/matrix1"/>
    <dgm:cxn modelId="{138A1AFD-6176-4D0E-8DEA-1FEBC49826D7}" type="presParOf" srcId="{2B78C7E7-D861-4178-8134-2AE184704F93}" destId="{58264B4D-50A1-49C2-AC71-F05317565876}" srcOrd="5" destOrd="0" presId="urn:microsoft.com/office/officeart/2005/8/layout/matrix1"/>
    <dgm:cxn modelId="{2CF036FE-2DB7-4FBF-9E53-3B4EA13769D4}" type="presParOf" srcId="{2B78C7E7-D861-4178-8134-2AE184704F93}" destId="{798C8FDF-B891-4B09-9D31-CE6B5FE35548}" srcOrd="6" destOrd="0" presId="urn:microsoft.com/office/officeart/2005/8/layout/matrix1"/>
    <dgm:cxn modelId="{629CF462-1707-41FA-B83C-F14A4906A5A8}" type="presParOf" srcId="{2B78C7E7-D861-4178-8134-2AE184704F93}" destId="{79A88E62-E49E-4F24-985F-79A22267783A}" srcOrd="7" destOrd="0" presId="urn:microsoft.com/office/officeart/2005/8/layout/matrix1"/>
    <dgm:cxn modelId="{B559D49A-E29F-43E7-B4A2-85EE1C1EA97D}" type="presParOf" srcId="{ED3B8386-4C80-4D08-8A05-6EA732B36BCF}" destId="{F97AED56-88B2-4103-A41E-4343567C32B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B0A35-84BE-4FC7-900E-824A0F3E18C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A25E87-3DA6-4970-80EF-479EC4C6CF9D}">
      <dgm:prSet phldrT="[Text]"/>
      <dgm:spPr/>
      <dgm:t>
        <a:bodyPr/>
        <a:lstStyle/>
        <a:p>
          <a:r>
            <a:rPr lang="en-US" dirty="0"/>
            <a:t>Initiative Design</a:t>
          </a:r>
        </a:p>
      </dgm:t>
    </dgm:pt>
    <dgm:pt modelId="{31870B8E-AF20-4D62-9C14-B763A6E245C9}" type="parTrans" cxnId="{EC0B313D-4F59-47FE-A0D1-78378E86E04D}">
      <dgm:prSet/>
      <dgm:spPr/>
      <dgm:t>
        <a:bodyPr/>
        <a:lstStyle/>
        <a:p>
          <a:endParaRPr lang="en-US"/>
        </a:p>
      </dgm:t>
    </dgm:pt>
    <dgm:pt modelId="{4BD98C93-BB50-4AFF-AC9F-89F0B15C9C63}" type="sibTrans" cxnId="{EC0B313D-4F59-47FE-A0D1-78378E86E04D}">
      <dgm:prSet/>
      <dgm:spPr/>
      <dgm:t>
        <a:bodyPr/>
        <a:lstStyle/>
        <a:p>
          <a:endParaRPr lang="en-US"/>
        </a:p>
      </dgm:t>
    </dgm:pt>
    <dgm:pt modelId="{BCC2F137-EF14-4365-908B-C12D7F791A9D}">
      <dgm:prSet phldrT="[Text]"/>
      <dgm:spPr/>
      <dgm:t>
        <a:bodyPr/>
        <a:lstStyle/>
        <a:p>
          <a:r>
            <a:rPr lang="en-US" dirty="0"/>
            <a:t>EDI Findings</a:t>
          </a:r>
        </a:p>
      </dgm:t>
    </dgm:pt>
    <dgm:pt modelId="{A7D2425E-3A72-48F7-A1FA-D28F4DEF209A}" type="parTrans" cxnId="{CAA08222-831F-4DA1-9E77-BE4409FDC8E6}">
      <dgm:prSet/>
      <dgm:spPr/>
      <dgm:t>
        <a:bodyPr/>
        <a:lstStyle/>
        <a:p>
          <a:endParaRPr lang="en-US"/>
        </a:p>
      </dgm:t>
    </dgm:pt>
    <dgm:pt modelId="{963367CC-E17E-4777-824D-3E0B5EC30B77}" type="sibTrans" cxnId="{CAA08222-831F-4DA1-9E77-BE4409FDC8E6}">
      <dgm:prSet/>
      <dgm:spPr/>
      <dgm:t>
        <a:bodyPr/>
        <a:lstStyle/>
        <a:p>
          <a:endParaRPr lang="en-US"/>
        </a:p>
      </dgm:t>
    </dgm:pt>
    <dgm:pt modelId="{DBCB7909-4585-45E6-88B8-2EFC9BFFAC3F}">
      <dgm:prSet phldrT="[Text]"/>
      <dgm:spPr/>
      <dgm:t>
        <a:bodyPr/>
        <a:lstStyle/>
        <a:p>
          <a:r>
            <a:rPr lang="en-US" dirty="0"/>
            <a:t>Surveys</a:t>
          </a:r>
        </a:p>
      </dgm:t>
    </dgm:pt>
    <dgm:pt modelId="{7CA3835F-D435-48D7-A099-F086937ECC21}" type="parTrans" cxnId="{3DAC7456-6788-409F-A4FA-2733C43AAF3D}">
      <dgm:prSet/>
      <dgm:spPr/>
      <dgm:t>
        <a:bodyPr/>
        <a:lstStyle/>
        <a:p>
          <a:endParaRPr lang="en-US"/>
        </a:p>
      </dgm:t>
    </dgm:pt>
    <dgm:pt modelId="{4A5A5E3F-BD83-46D6-8A7A-D52D506E7C51}" type="sibTrans" cxnId="{3DAC7456-6788-409F-A4FA-2733C43AAF3D}">
      <dgm:prSet/>
      <dgm:spPr/>
      <dgm:t>
        <a:bodyPr/>
        <a:lstStyle/>
        <a:p>
          <a:endParaRPr lang="en-US"/>
        </a:p>
      </dgm:t>
    </dgm:pt>
    <dgm:pt modelId="{FD687EEA-EE90-4036-A890-77B1E436CCF6}">
      <dgm:prSet phldrT="[Text]"/>
      <dgm:spPr/>
      <dgm:t>
        <a:bodyPr/>
        <a:lstStyle/>
        <a:p>
          <a:r>
            <a:rPr lang="en-US" dirty="0"/>
            <a:t>Public Data</a:t>
          </a:r>
        </a:p>
      </dgm:t>
    </dgm:pt>
    <dgm:pt modelId="{370F20DE-2480-4B8F-8914-0FABFE8FA9A0}" type="parTrans" cxnId="{8C7FFA04-F72D-4E22-BEEA-1B5164038489}">
      <dgm:prSet/>
      <dgm:spPr/>
      <dgm:t>
        <a:bodyPr/>
        <a:lstStyle/>
        <a:p>
          <a:endParaRPr lang="en-US"/>
        </a:p>
      </dgm:t>
    </dgm:pt>
    <dgm:pt modelId="{A212B54A-8502-41A3-9B43-A4C0C96E8FBE}" type="sibTrans" cxnId="{8C7FFA04-F72D-4E22-BEEA-1B5164038489}">
      <dgm:prSet/>
      <dgm:spPr/>
      <dgm:t>
        <a:bodyPr/>
        <a:lstStyle/>
        <a:p>
          <a:endParaRPr lang="en-US"/>
        </a:p>
      </dgm:t>
    </dgm:pt>
    <dgm:pt modelId="{5DA0E65D-F918-4091-B558-D84701603153}">
      <dgm:prSet/>
      <dgm:spPr/>
      <dgm:t>
        <a:bodyPr/>
        <a:lstStyle/>
        <a:p>
          <a:r>
            <a:rPr lang="en-US" dirty="0"/>
            <a:t>Interviews</a:t>
          </a:r>
        </a:p>
      </dgm:t>
    </dgm:pt>
    <dgm:pt modelId="{A3E783E8-AFC4-4589-B13A-685BD8AD3941}" type="parTrans" cxnId="{59D7DFA7-4882-412A-86AC-646A55A78004}">
      <dgm:prSet/>
      <dgm:spPr/>
      <dgm:t>
        <a:bodyPr/>
        <a:lstStyle/>
        <a:p>
          <a:endParaRPr lang="en-US"/>
        </a:p>
      </dgm:t>
    </dgm:pt>
    <dgm:pt modelId="{CDB783FD-7790-4821-898E-5D9494B8D400}" type="sibTrans" cxnId="{59D7DFA7-4882-412A-86AC-646A55A78004}">
      <dgm:prSet/>
      <dgm:spPr/>
      <dgm:t>
        <a:bodyPr/>
        <a:lstStyle/>
        <a:p>
          <a:endParaRPr lang="en-US"/>
        </a:p>
      </dgm:t>
    </dgm:pt>
    <dgm:pt modelId="{F08E3A0D-FE2F-47D6-BC06-22250676598B}" type="pres">
      <dgm:prSet presAssocID="{851B0A35-84BE-4FC7-900E-824A0F3E18C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DC5B60-05B8-4EF6-8704-832864934313}" type="pres">
      <dgm:prSet presAssocID="{F6A25E87-3DA6-4970-80EF-479EC4C6CF9D}" presName="centerShape" presStyleLbl="node0" presStyleIdx="0" presStyleCnt="1"/>
      <dgm:spPr/>
    </dgm:pt>
    <dgm:pt modelId="{5851EA1A-11E1-4FB2-8287-E7E3F5B1A0ED}" type="pres">
      <dgm:prSet presAssocID="{A7D2425E-3A72-48F7-A1FA-D28F4DEF209A}" presName="parTrans" presStyleLbl="bgSibTrans2D1" presStyleIdx="0" presStyleCnt="4"/>
      <dgm:spPr/>
    </dgm:pt>
    <dgm:pt modelId="{6C874355-44C1-49A7-8181-F9F61A20123E}" type="pres">
      <dgm:prSet presAssocID="{BCC2F137-EF14-4365-908B-C12D7F791A9D}" presName="node" presStyleLbl="node1" presStyleIdx="0" presStyleCnt="4">
        <dgm:presLayoutVars>
          <dgm:bulletEnabled val="1"/>
        </dgm:presLayoutVars>
      </dgm:prSet>
      <dgm:spPr/>
    </dgm:pt>
    <dgm:pt modelId="{A259EAEE-20A7-4EF3-80AC-0ACDCBFDA560}" type="pres">
      <dgm:prSet presAssocID="{7CA3835F-D435-48D7-A099-F086937ECC21}" presName="parTrans" presStyleLbl="bgSibTrans2D1" presStyleIdx="1" presStyleCnt="4"/>
      <dgm:spPr/>
    </dgm:pt>
    <dgm:pt modelId="{C740A568-9206-4BA1-9F12-DCDD8D341EBE}" type="pres">
      <dgm:prSet presAssocID="{DBCB7909-4585-45E6-88B8-2EFC9BFFAC3F}" presName="node" presStyleLbl="node1" presStyleIdx="1" presStyleCnt="4">
        <dgm:presLayoutVars>
          <dgm:bulletEnabled val="1"/>
        </dgm:presLayoutVars>
      </dgm:prSet>
      <dgm:spPr/>
    </dgm:pt>
    <dgm:pt modelId="{9FB3E6A6-675D-4F80-80BD-D16268BCE012}" type="pres">
      <dgm:prSet presAssocID="{A3E783E8-AFC4-4589-B13A-685BD8AD3941}" presName="parTrans" presStyleLbl="bgSibTrans2D1" presStyleIdx="2" presStyleCnt="4"/>
      <dgm:spPr/>
    </dgm:pt>
    <dgm:pt modelId="{3A0DC6EC-5256-45B1-8B95-571570CC0F7B}" type="pres">
      <dgm:prSet presAssocID="{5DA0E65D-F918-4091-B558-D84701603153}" presName="node" presStyleLbl="node1" presStyleIdx="2" presStyleCnt="4">
        <dgm:presLayoutVars>
          <dgm:bulletEnabled val="1"/>
        </dgm:presLayoutVars>
      </dgm:prSet>
      <dgm:spPr/>
    </dgm:pt>
    <dgm:pt modelId="{D0BEF437-8644-4E6D-9BE5-092EC09ABF5C}" type="pres">
      <dgm:prSet presAssocID="{370F20DE-2480-4B8F-8914-0FABFE8FA9A0}" presName="parTrans" presStyleLbl="bgSibTrans2D1" presStyleIdx="3" presStyleCnt="4"/>
      <dgm:spPr/>
    </dgm:pt>
    <dgm:pt modelId="{21B01044-E62B-4CF6-A289-4C87D49A2043}" type="pres">
      <dgm:prSet presAssocID="{FD687EEA-EE90-4036-A890-77B1E436CCF6}" presName="node" presStyleLbl="node1" presStyleIdx="3" presStyleCnt="4">
        <dgm:presLayoutVars>
          <dgm:bulletEnabled val="1"/>
        </dgm:presLayoutVars>
      </dgm:prSet>
      <dgm:spPr/>
    </dgm:pt>
  </dgm:ptLst>
  <dgm:cxnLst>
    <dgm:cxn modelId="{CAA08222-831F-4DA1-9E77-BE4409FDC8E6}" srcId="{F6A25E87-3DA6-4970-80EF-479EC4C6CF9D}" destId="{BCC2F137-EF14-4365-908B-C12D7F791A9D}" srcOrd="0" destOrd="0" parTransId="{A7D2425E-3A72-48F7-A1FA-D28F4DEF209A}" sibTransId="{963367CC-E17E-4777-824D-3E0B5EC30B77}"/>
    <dgm:cxn modelId="{8C7FFA04-F72D-4E22-BEEA-1B5164038489}" srcId="{F6A25E87-3DA6-4970-80EF-479EC4C6CF9D}" destId="{FD687EEA-EE90-4036-A890-77B1E436CCF6}" srcOrd="3" destOrd="0" parTransId="{370F20DE-2480-4B8F-8914-0FABFE8FA9A0}" sibTransId="{A212B54A-8502-41A3-9B43-A4C0C96E8FBE}"/>
    <dgm:cxn modelId="{731CB05F-7F7E-4C9F-998C-29BA257A2394}" type="presOf" srcId="{A3E783E8-AFC4-4589-B13A-685BD8AD3941}" destId="{9FB3E6A6-675D-4F80-80BD-D16268BCE012}" srcOrd="0" destOrd="0" presId="urn:microsoft.com/office/officeart/2005/8/layout/radial4"/>
    <dgm:cxn modelId="{EC0B313D-4F59-47FE-A0D1-78378E86E04D}" srcId="{851B0A35-84BE-4FC7-900E-824A0F3E18C0}" destId="{F6A25E87-3DA6-4970-80EF-479EC4C6CF9D}" srcOrd="0" destOrd="0" parTransId="{31870B8E-AF20-4D62-9C14-B763A6E245C9}" sibTransId="{4BD98C93-BB50-4AFF-AC9F-89F0B15C9C63}"/>
    <dgm:cxn modelId="{140DD471-2A86-4E1E-831A-EE5D95C692B1}" type="presOf" srcId="{DBCB7909-4585-45E6-88B8-2EFC9BFFAC3F}" destId="{C740A568-9206-4BA1-9F12-DCDD8D341EBE}" srcOrd="0" destOrd="0" presId="urn:microsoft.com/office/officeart/2005/8/layout/radial4"/>
    <dgm:cxn modelId="{3DAC7456-6788-409F-A4FA-2733C43AAF3D}" srcId="{F6A25E87-3DA6-4970-80EF-479EC4C6CF9D}" destId="{DBCB7909-4585-45E6-88B8-2EFC9BFFAC3F}" srcOrd="1" destOrd="0" parTransId="{7CA3835F-D435-48D7-A099-F086937ECC21}" sibTransId="{4A5A5E3F-BD83-46D6-8A7A-D52D506E7C51}"/>
    <dgm:cxn modelId="{54B379A8-75F9-43D4-895F-C1604ED86002}" type="presOf" srcId="{7CA3835F-D435-48D7-A099-F086937ECC21}" destId="{A259EAEE-20A7-4EF3-80AC-0ACDCBFDA560}" srcOrd="0" destOrd="0" presId="urn:microsoft.com/office/officeart/2005/8/layout/radial4"/>
    <dgm:cxn modelId="{E2C47090-2999-4BFE-AEC5-942DAC5CCE0B}" type="presOf" srcId="{5DA0E65D-F918-4091-B558-D84701603153}" destId="{3A0DC6EC-5256-45B1-8B95-571570CC0F7B}" srcOrd="0" destOrd="0" presId="urn:microsoft.com/office/officeart/2005/8/layout/radial4"/>
    <dgm:cxn modelId="{68F7D7F8-AA38-4E62-9F18-2A5E49322E35}" type="presOf" srcId="{FD687EEA-EE90-4036-A890-77B1E436CCF6}" destId="{21B01044-E62B-4CF6-A289-4C87D49A2043}" srcOrd="0" destOrd="0" presId="urn:microsoft.com/office/officeart/2005/8/layout/radial4"/>
    <dgm:cxn modelId="{A2B058E7-4E37-4499-823B-226E9031A30F}" type="presOf" srcId="{370F20DE-2480-4B8F-8914-0FABFE8FA9A0}" destId="{D0BEF437-8644-4E6D-9BE5-092EC09ABF5C}" srcOrd="0" destOrd="0" presId="urn:microsoft.com/office/officeart/2005/8/layout/radial4"/>
    <dgm:cxn modelId="{3396C4E5-DD50-45DF-BFCD-85572A338CE6}" type="presOf" srcId="{F6A25E87-3DA6-4970-80EF-479EC4C6CF9D}" destId="{6ADC5B60-05B8-4EF6-8704-832864934313}" srcOrd="0" destOrd="0" presId="urn:microsoft.com/office/officeart/2005/8/layout/radial4"/>
    <dgm:cxn modelId="{9D9FAF0D-BD06-40AB-A5A9-280E7C092EF0}" type="presOf" srcId="{851B0A35-84BE-4FC7-900E-824A0F3E18C0}" destId="{F08E3A0D-FE2F-47D6-BC06-22250676598B}" srcOrd="0" destOrd="0" presId="urn:microsoft.com/office/officeart/2005/8/layout/radial4"/>
    <dgm:cxn modelId="{E7651492-8949-4924-BE62-20EC873D5169}" type="presOf" srcId="{A7D2425E-3A72-48F7-A1FA-D28F4DEF209A}" destId="{5851EA1A-11E1-4FB2-8287-E7E3F5B1A0ED}" srcOrd="0" destOrd="0" presId="urn:microsoft.com/office/officeart/2005/8/layout/radial4"/>
    <dgm:cxn modelId="{AC569FBA-D423-41B5-AE7F-E9A009C5CD69}" type="presOf" srcId="{BCC2F137-EF14-4365-908B-C12D7F791A9D}" destId="{6C874355-44C1-49A7-8181-F9F61A20123E}" srcOrd="0" destOrd="0" presId="urn:microsoft.com/office/officeart/2005/8/layout/radial4"/>
    <dgm:cxn modelId="{59D7DFA7-4882-412A-86AC-646A55A78004}" srcId="{F6A25E87-3DA6-4970-80EF-479EC4C6CF9D}" destId="{5DA0E65D-F918-4091-B558-D84701603153}" srcOrd="2" destOrd="0" parTransId="{A3E783E8-AFC4-4589-B13A-685BD8AD3941}" sibTransId="{CDB783FD-7790-4821-898E-5D9494B8D400}"/>
    <dgm:cxn modelId="{4BC528A1-473B-4B80-A25A-045AB3076F13}" type="presParOf" srcId="{F08E3A0D-FE2F-47D6-BC06-22250676598B}" destId="{6ADC5B60-05B8-4EF6-8704-832864934313}" srcOrd="0" destOrd="0" presId="urn:microsoft.com/office/officeart/2005/8/layout/radial4"/>
    <dgm:cxn modelId="{2A8887EB-A34C-45C7-B129-6BD80FD097F9}" type="presParOf" srcId="{F08E3A0D-FE2F-47D6-BC06-22250676598B}" destId="{5851EA1A-11E1-4FB2-8287-E7E3F5B1A0ED}" srcOrd="1" destOrd="0" presId="urn:microsoft.com/office/officeart/2005/8/layout/radial4"/>
    <dgm:cxn modelId="{0A55662D-E8EF-41D5-A6B1-816FD67754B2}" type="presParOf" srcId="{F08E3A0D-FE2F-47D6-BC06-22250676598B}" destId="{6C874355-44C1-49A7-8181-F9F61A20123E}" srcOrd="2" destOrd="0" presId="urn:microsoft.com/office/officeart/2005/8/layout/radial4"/>
    <dgm:cxn modelId="{3AC2800B-8522-4C6D-9F19-F281EC38416E}" type="presParOf" srcId="{F08E3A0D-FE2F-47D6-BC06-22250676598B}" destId="{A259EAEE-20A7-4EF3-80AC-0ACDCBFDA560}" srcOrd="3" destOrd="0" presId="urn:microsoft.com/office/officeart/2005/8/layout/radial4"/>
    <dgm:cxn modelId="{753DE666-1FF7-4C05-8012-F568C1FCCE21}" type="presParOf" srcId="{F08E3A0D-FE2F-47D6-BC06-22250676598B}" destId="{C740A568-9206-4BA1-9F12-DCDD8D341EBE}" srcOrd="4" destOrd="0" presId="urn:microsoft.com/office/officeart/2005/8/layout/radial4"/>
    <dgm:cxn modelId="{8712955A-F334-48EE-B346-18D7EC62CA48}" type="presParOf" srcId="{F08E3A0D-FE2F-47D6-BC06-22250676598B}" destId="{9FB3E6A6-675D-4F80-80BD-D16268BCE012}" srcOrd="5" destOrd="0" presId="urn:microsoft.com/office/officeart/2005/8/layout/radial4"/>
    <dgm:cxn modelId="{6AAA2396-FB0E-408E-8911-6C5BBAF9184D}" type="presParOf" srcId="{F08E3A0D-FE2F-47D6-BC06-22250676598B}" destId="{3A0DC6EC-5256-45B1-8B95-571570CC0F7B}" srcOrd="6" destOrd="0" presId="urn:microsoft.com/office/officeart/2005/8/layout/radial4"/>
    <dgm:cxn modelId="{458C698D-8E0B-4646-AADD-F0D889C0E08C}" type="presParOf" srcId="{F08E3A0D-FE2F-47D6-BC06-22250676598B}" destId="{D0BEF437-8644-4E6D-9BE5-092EC09ABF5C}" srcOrd="7" destOrd="0" presId="urn:microsoft.com/office/officeart/2005/8/layout/radial4"/>
    <dgm:cxn modelId="{0F754650-CA10-4B3B-9922-363DB9DF4EBF}" type="presParOf" srcId="{F08E3A0D-FE2F-47D6-BC06-22250676598B}" destId="{21B01044-E62B-4CF6-A289-4C87D49A204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76EFE-0E1F-4420-88B2-BAB6A90F6CBC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A4D0A0-05D1-4598-8C55-61E8EE1E5902}">
      <dgm:prSet phldrT="[Text]"/>
      <dgm:spPr/>
      <dgm:t>
        <a:bodyPr/>
        <a:lstStyle/>
        <a:p>
          <a:r>
            <a:rPr lang="en-US" dirty="0"/>
            <a:t>     </a:t>
          </a:r>
        </a:p>
      </dgm:t>
    </dgm:pt>
    <dgm:pt modelId="{7203C6D8-92C8-4506-ADD7-1AD3AB15E7EB}" type="parTrans" cxnId="{E34798A0-B663-4CCC-9A2E-DB62E65FAE7A}">
      <dgm:prSet/>
      <dgm:spPr/>
      <dgm:t>
        <a:bodyPr/>
        <a:lstStyle/>
        <a:p>
          <a:endParaRPr lang="en-US"/>
        </a:p>
      </dgm:t>
    </dgm:pt>
    <dgm:pt modelId="{8C973BFB-7296-4F46-B2C2-3E329512759B}" type="sibTrans" cxnId="{E34798A0-B663-4CCC-9A2E-DB62E65FAE7A}">
      <dgm:prSet/>
      <dgm:spPr/>
      <dgm:t>
        <a:bodyPr/>
        <a:lstStyle/>
        <a:p>
          <a:endParaRPr lang="en-US"/>
        </a:p>
      </dgm:t>
    </dgm:pt>
    <dgm:pt modelId="{0284D50E-1F34-4432-A10F-17F64AE966DE}">
      <dgm:prSet/>
      <dgm:spPr/>
      <dgm:t>
        <a:bodyPr/>
        <a:lstStyle/>
        <a:p>
          <a:endParaRPr lang="en-US" dirty="0"/>
        </a:p>
      </dgm:t>
    </dgm:pt>
    <dgm:pt modelId="{F587A81F-5E73-4F8E-A3D7-1764370B74F3}" type="parTrans" cxnId="{82EA1BDF-2342-4479-B680-8AFC9325C39F}">
      <dgm:prSet/>
      <dgm:spPr/>
      <dgm:t>
        <a:bodyPr/>
        <a:lstStyle/>
        <a:p>
          <a:endParaRPr lang="en-US"/>
        </a:p>
      </dgm:t>
    </dgm:pt>
    <dgm:pt modelId="{E1F46333-D07B-4BB4-AA24-C261186CEF48}" type="sibTrans" cxnId="{82EA1BDF-2342-4479-B680-8AFC9325C39F}">
      <dgm:prSet/>
      <dgm:spPr/>
      <dgm:t>
        <a:bodyPr/>
        <a:lstStyle/>
        <a:p>
          <a:endParaRPr lang="en-US"/>
        </a:p>
      </dgm:t>
    </dgm:pt>
    <dgm:pt modelId="{EB9AE661-4A70-46AA-A398-C14B0AB0AD43}">
      <dgm:prSet/>
      <dgm:spPr/>
      <dgm:t>
        <a:bodyPr/>
        <a:lstStyle/>
        <a:p>
          <a:endParaRPr lang="en-US" dirty="0"/>
        </a:p>
      </dgm:t>
    </dgm:pt>
    <dgm:pt modelId="{9319C735-9C8A-4C14-8611-2682B62FC9FA}" type="parTrans" cxnId="{D07B9222-650C-4BA0-AC91-0EA20E64B080}">
      <dgm:prSet/>
      <dgm:spPr/>
      <dgm:t>
        <a:bodyPr/>
        <a:lstStyle/>
        <a:p>
          <a:endParaRPr lang="en-US"/>
        </a:p>
      </dgm:t>
    </dgm:pt>
    <dgm:pt modelId="{AC6C8244-E3B3-4DA8-9B4A-CC4DCF4C90C7}" type="sibTrans" cxnId="{D07B9222-650C-4BA0-AC91-0EA20E64B080}">
      <dgm:prSet/>
      <dgm:spPr/>
      <dgm:t>
        <a:bodyPr/>
        <a:lstStyle/>
        <a:p>
          <a:endParaRPr lang="en-US"/>
        </a:p>
      </dgm:t>
    </dgm:pt>
    <dgm:pt modelId="{99447DB0-34D7-4127-9EC6-2FEADFDB965D}">
      <dgm:prSet phldrT="[Text]"/>
      <dgm:spPr/>
      <dgm:t>
        <a:bodyPr/>
        <a:lstStyle/>
        <a:p>
          <a:endParaRPr lang="en-US" dirty="0"/>
        </a:p>
      </dgm:t>
    </dgm:pt>
    <dgm:pt modelId="{E57049C4-0426-41EF-B54F-8DD2E500BC3C}" type="sibTrans" cxnId="{B681BA2B-1601-46BB-9E93-9D06025BC656}">
      <dgm:prSet/>
      <dgm:spPr/>
      <dgm:t>
        <a:bodyPr/>
        <a:lstStyle/>
        <a:p>
          <a:endParaRPr lang="en-US"/>
        </a:p>
      </dgm:t>
    </dgm:pt>
    <dgm:pt modelId="{38FE496B-39FF-46B8-92FF-3251B783F9A8}" type="parTrans" cxnId="{B681BA2B-1601-46BB-9E93-9D06025BC656}">
      <dgm:prSet/>
      <dgm:spPr/>
      <dgm:t>
        <a:bodyPr/>
        <a:lstStyle/>
        <a:p>
          <a:endParaRPr lang="en-US"/>
        </a:p>
      </dgm:t>
    </dgm:pt>
    <dgm:pt modelId="{4F93EE7A-114B-4395-A277-F8BD81B9324C}">
      <dgm:prSet phldrT="[Text]"/>
      <dgm:spPr/>
      <dgm:t>
        <a:bodyPr/>
        <a:lstStyle/>
        <a:p>
          <a:r>
            <a:rPr lang="en-US" dirty="0"/>
            <a:t>     </a:t>
          </a:r>
        </a:p>
      </dgm:t>
    </dgm:pt>
    <dgm:pt modelId="{A9890F7C-60D6-4A0B-843A-AC295CDDEAAD}" type="sibTrans" cxnId="{29653E63-32A0-418C-A6C9-0AF7356A7206}">
      <dgm:prSet/>
      <dgm:spPr/>
      <dgm:t>
        <a:bodyPr/>
        <a:lstStyle/>
        <a:p>
          <a:endParaRPr lang="en-US"/>
        </a:p>
      </dgm:t>
    </dgm:pt>
    <dgm:pt modelId="{AA53A0E3-6701-4B23-8610-33D5BD397237}" type="parTrans" cxnId="{29653E63-32A0-418C-A6C9-0AF7356A7206}">
      <dgm:prSet/>
      <dgm:spPr/>
      <dgm:t>
        <a:bodyPr/>
        <a:lstStyle/>
        <a:p>
          <a:endParaRPr lang="en-US"/>
        </a:p>
      </dgm:t>
    </dgm:pt>
    <dgm:pt modelId="{9B304824-AB41-4523-A1E4-E29D238BEEE3}" type="pres">
      <dgm:prSet presAssocID="{08276EFE-0E1F-4420-88B2-BAB6A90F6CBC}" presName="Name0" presStyleCnt="0">
        <dgm:presLayoutVars>
          <dgm:dir/>
          <dgm:animLvl val="lvl"/>
          <dgm:resizeHandles val="exact"/>
        </dgm:presLayoutVars>
      </dgm:prSet>
      <dgm:spPr/>
    </dgm:pt>
    <dgm:pt modelId="{3C216D56-F584-495E-8B28-27069A6C5B8C}" type="pres">
      <dgm:prSet presAssocID="{99447DB0-34D7-4127-9EC6-2FEADFDB965D}" presName="compositeNode" presStyleCnt="0">
        <dgm:presLayoutVars>
          <dgm:bulletEnabled val="1"/>
        </dgm:presLayoutVars>
      </dgm:prSet>
      <dgm:spPr/>
    </dgm:pt>
    <dgm:pt modelId="{542CB695-1B44-40A1-8725-B9DCCA9CC22B}" type="pres">
      <dgm:prSet presAssocID="{99447DB0-34D7-4127-9EC6-2FEADFDB965D}" presName="bgRect" presStyleLbl="node1" presStyleIdx="0" presStyleCnt="5"/>
      <dgm:spPr/>
    </dgm:pt>
    <dgm:pt modelId="{AD531535-BAAF-47BC-BBA1-F9B68C7C6AEA}" type="pres">
      <dgm:prSet presAssocID="{99447DB0-34D7-4127-9EC6-2FEADFDB965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13D04961-656B-44E2-AB9B-7DEB98690B77}" type="pres">
      <dgm:prSet presAssocID="{E57049C4-0426-41EF-B54F-8DD2E500BC3C}" presName="hSp" presStyleCnt="0"/>
      <dgm:spPr/>
    </dgm:pt>
    <dgm:pt modelId="{CB35DED4-4AC8-4367-9ADF-19697CF829BE}" type="pres">
      <dgm:prSet presAssocID="{E57049C4-0426-41EF-B54F-8DD2E500BC3C}" presName="vProcSp" presStyleCnt="0"/>
      <dgm:spPr/>
    </dgm:pt>
    <dgm:pt modelId="{501ED3B1-5D9A-41DF-8E3D-02A2EA4D2639}" type="pres">
      <dgm:prSet presAssocID="{E57049C4-0426-41EF-B54F-8DD2E500BC3C}" presName="vSp1" presStyleCnt="0"/>
      <dgm:spPr/>
    </dgm:pt>
    <dgm:pt modelId="{7832EBC3-39B4-4D6E-A04B-82E5FFD0BE61}" type="pres">
      <dgm:prSet presAssocID="{E57049C4-0426-41EF-B54F-8DD2E500BC3C}" presName="simulatedConn" presStyleLbl="solidFgAcc1" presStyleIdx="0" presStyleCnt="4"/>
      <dgm:spPr/>
    </dgm:pt>
    <dgm:pt modelId="{569483F2-A2A9-4DBE-A8AE-205275FC5E6F}" type="pres">
      <dgm:prSet presAssocID="{E57049C4-0426-41EF-B54F-8DD2E500BC3C}" presName="vSp2" presStyleCnt="0"/>
      <dgm:spPr/>
    </dgm:pt>
    <dgm:pt modelId="{AC105958-9B13-40CC-9528-3613BA58A9AF}" type="pres">
      <dgm:prSet presAssocID="{E57049C4-0426-41EF-B54F-8DD2E500BC3C}" presName="sibTrans" presStyleCnt="0"/>
      <dgm:spPr/>
    </dgm:pt>
    <dgm:pt modelId="{054C92A0-220E-4284-AD38-C51EC7C620C7}" type="pres">
      <dgm:prSet presAssocID="{0284D50E-1F34-4432-A10F-17F64AE966DE}" presName="compositeNode" presStyleCnt="0">
        <dgm:presLayoutVars>
          <dgm:bulletEnabled val="1"/>
        </dgm:presLayoutVars>
      </dgm:prSet>
      <dgm:spPr/>
    </dgm:pt>
    <dgm:pt modelId="{AE77D25E-CF6E-46A4-A765-07947E33BDB1}" type="pres">
      <dgm:prSet presAssocID="{0284D50E-1F34-4432-A10F-17F64AE966DE}" presName="bgRect" presStyleLbl="node1" presStyleIdx="1" presStyleCnt="5"/>
      <dgm:spPr/>
    </dgm:pt>
    <dgm:pt modelId="{5C2AFCA3-EBDE-4D88-9213-2EFF1ADE5FD1}" type="pres">
      <dgm:prSet presAssocID="{0284D50E-1F34-4432-A10F-17F64AE966DE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90D91707-2A21-4DED-AAB6-B3BF0134AA69}" type="pres">
      <dgm:prSet presAssocID="{E1F46333-D07B-4BB4-AA24-C261186CEF48}" presName="hSp" presStyleCnt="0"/>
      <dgm:spPr/>
    </dgm:pt>
    <dgm:pt modelId="{6D52707A-CED9-4261-8B28-23578F057426}" type="pres">
      <dgm:prSet presAssocID="{E1F46333-D07B-4BB4-AA24-C261186CEF48}" presName="vProcSp" presStyleCnt="0"/>
      <dgm:spPr/>
    </dgm:pt>
    <dgm:pt modelId="{996A9411-735C-4F21-B61D-78ED644DC38A}" type="pres">
      <dgm:prSet presAssocID="{E1F46333-D07B-4BB4-AA24-C261186CEF48}" presName="vSp1" presStyleCnt="0"/>
      <dgm:spPr/>
    </dgm:pt>
    <dgm:pt modelId="{98C27705-5F71-4C9D-9180-FFDF3AB72AA3}" type="pres">
      <dgm:prSet presAssocID="{E1F46333-D07B-4BB4-AA24-C261186CEF48}" presName="simulatedConn" presStyleLbl="solidFgAcc1" presStyleIdx="1" presStyleCnt="4"/>
      <dgm:spPr/>
    </dgm:pt>
    <dgm:pt modelId="{FFF12CFB-2EC2-48ED-BA8C-61ADA5544FF8}" type="pres">
      <dgm:prSet presAssocID="{E1F46333-D07B-4BB4-AA24-C261186CEF48}" presName="vSp2" presStyleCnt="0"/>
      <dgm:spPr/>
    </dgm:pt>
    <dgm:pt modelId="{26341E94-2879-4C66-9622-9BFA30BE7807}" type="pres">
      <dgm:prSet presAssocID="{E1F46333-D07B-4BB4-AA24-C261186CEF48}" presName="sibTrans" presStyleCnt="0"/>
      <dgm:spPr/>
    </dgm:pt>
    <dgm:pt modelId="{A9DE7EFD-2DCC-4175-848A-AA8BFE90CD7D}" type="pres">
      <dgm:prSet presAssocID="{EB9AE661-4A70-46AA-A398-C14B0AB0AD43}" presName="compositeNode" presStyleCnt="0">
        <dgm:presLayoutVars>
          <dgm:bulletEnabled val="1"/>
        </dgm:presLayoutVars>
      </dgm:prSet>
      <dgm:spPr/>
    </dgm:pt>
    <dgm:pt modelId="{8BBEAA8E-54E8-4770-B4BF-155C825CE8B7}" type="pres">
      <dgm:prSet presAssocID="{EB9AE661-4A70-46AA-A398-C14B0AB0AD43}" presName="bgRect" presStyleLbl="node1" presStyleIdx="2" presStyleCnt="5"/>
      <dgm:spPr/>
    </dgm:pt>
    <dgm:pt modelId="{6E197144-C741-4EA3-AF7C-7E3980D7C50E}" type="pres">
      <dgm:prSet presAssocID="{EB9AE661-4A70-46AA-A398-C14B0AB0AD43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5BB64349-E0AA-450C-B6E7-0DC2ACB090C8}" type="pres">
      <dgm:prSet presAssocID="{AC6C8244-E3B3-4DA8-9B4A-CC4DCF4C90C7}" presName="hSp" presStyleCnt="0"/>
      <dgm:spPr/>
    </dgm:pt>
    <dgm:pt modelId="{9E5B7F4E-7F18-43E6-87EE-049EEE2521C1}" type="pres">
      <dgm:prSet presAssocID="{AC6C8244-E3B3-4DA8-9B4A-CC4DCF4C90C7}" presName="vProcSp" presStyleCnt="0"/>
      <dgm:spPr/>
    </dgm:pt>
    <dgm:pt modelId="{22E73717-D908-46BE-936F-BB3FB94E1D00}" type="pres">
      <dgm:prSet presAssocID="{AC6C8244-E3B3-4DA8-9B4A-CC4DCF4C90C7}" presName="vSp1" presStyleCnt="0"/>
      <dgm:spPr/>
    </dgm:pt>
    <dgm:pt modelId="{0FC52C14-7F7B-44F0-B977-043DFEA01D76}" type="pres">
      <dgm:prSet presAssocID="{AC6C8244-E3B3-4DA8-9B4A-CC4DCF4C90C7}" presName="simulatedConn" presStyleLbl="solidFgAcc1" presStyleIdx="2" presStyleCnt="4"/>
      <dgm:spPr/>
    </dgm:pt>
    <dgm:pt modelId="{1D68AB52-1282-412F-BCC2-6B3C81A58EED}" type="pres">
      <dgm:prSet presAssocID="{AC6C8244-E3B3-4DA8-9B4A-CC4DCF4C90C7}" presName="vSp2" presStyleCnt="0"/>
      <dgm:spPr/>
    </dgm:pt>
    <dgm:pt modelId="{DB68584C-B77F-40B4-8DC1-A930F54132CE}" type="pres">
      <dgm:prSet presAssocID="{AC6C8244-E3B3-4DA8-9B4A-CC4DCF4C90C7}" presName="sibTrans" presStyleCnt="0"/>
      <dgm:spPr/>
    </dgm:pt>
    <dgm:pt modelId="{47BC1FE5-D85D-4AEA-99E1-D6CAB567A54F}" type="pres">
      <dgm:prSet presAssocID="{4F93EE7A-114B-4395-A277-F8BD81B9324C}" presName="compositeNode" presStyleCnt="0">
        <dgm:presLayoutVars>
          <dgm:bulletEnabled val="1"/>
        </dgm:presLayoutVars>
      </dgm:prSet>
      <dgm:spPr/>
    </dgm:pt>
    <dgm:pt modelId="{EE5BE399-3054-41BB-BF09-00FA733B16D2}" type="pres">
      <dgm:prSet presAssocID="{4F93EE7A-114B-4395-A277-F8BD81B9324C}" presName="bgRect" presStyleLbl="node1" presStyleIdx="3" presStyleCnt="5"/>
      <dgm:spPr/>
    </dgm:pt>
    <dgm:pt modelId="{FB15CB42-FB18-4592-AAC6-D05FD675B45C}" type="pres">
      <dgm:prSet presAssocID="{4F93EE7A-114B-4395-A277-F8BD81B9324C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84ED6BEB-07E0-460C-9854-DC66DDECC27B}" type="pres">
      <dgm:prSet presAssocID="{A9890F7C-60D6-4A0B-843A-AC295CDDEAAD}" presName="hSp" presStyleCnt="0"/>
      <dgm:spPr/>
    </dgm:pt>
    <dgm:pt modelId="{B5270965-388D-47A1-BD7A-D3002B2225B0}" type="pres">
      <dgm:prSet presAssocID="{A9890F7C-60D6-4A0B-843A-AC295CDDEAAD}" presName="vProcSp" presStyleCnt="0"/>
      <dgm:spPr/>
    </dgm:pt>
    <dgm:pt modelId="{38233254-F708-4183-8DBD-F1C58AA0E420}" type="pres">
      <dgm:prSet presAssocID="{A9890F7C-60D6-4A0B-843A-AC295CDDEAAD}" presName="vSp1" presStyleCnt="0"/>
      <dgm:spPr/>
    </dgm:pt>
    <dgm:pt modelId="{210A9BA2-3948-48C9-9117-53EB3C6F6E76}" type="pres">
      <dgm:prSet presAssocID="{A9890F7C-60D6-4A0B-843A-AC295CDDEAAD}" presName="simulatedConn" presStyleLbl="solidFgAcc1" presStyleIdx="3" presStyleCnt="4"/>
      <dgm:spPr/>
    </dgm:pt>
    <dgm:pt modelId="{7096E96A-17C6-46C2-A388-10297CF29955}" type="pres">
      <dgm:prSet presAssocID="{A9890F7C-60D6-4A0B-843A-AC295CDDEAAD}" presName="vSp2" presStyleCnt="0"/>
      <dgm:spPr/>
    </dgm:pt>
    <dgm:pt modelId="{71E2DA3F-C45E-4F39-98EC-00AC191A3AF7}" type="pres">
      <dgm:prSet presAssocID="{A9890F7C-60D6-4A0B-843A-AC295CDDEAAD}" presName="sibTrans" presStyleCnt="0"/>
      <dgm:spPr/>
    </dgm:pt>
    <dgm:pt modelId="{637593B2-212A-4047-B4A4-7A84450F8C85}" type="pres">
      <dgm:prSet presAssocID="{CFA4D0A0-05D1-4598-8C55-61E8EE1E5902}" presName="compositeNode" presStyleCnt="0">
        <dgm:presLayoutVars>
          <dgm:bulletEnabled val="1"/>
        </dgm:presLayoutVars>
      </dgm:prSet>
      <dgm:spPr/>
    </dgm:pt>
    <dgm:pt modelId="{4416E4F2-9A20-4137-80D8-33893567CEA7}" type="pres">
      <dgm:prSet presAssocID="{CFA4D0A0-05D1-4598-8C55-61E8EE1E5902}" presName="bgRect" presStyleLbl="node1" presStyleIdx="4" presStyleCnt="5"/>
      <dgm:spPr/>
    </dgm:pt>
    <dgm:pt modelId="{233E36CB-7CAA-4960-ABFB-AFA317305465}" type="pres">
      <dgm:prSet presAssocID="{CFA4D0A0-05D1-4598-8C55-61E8EE1E5902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548DD30-B2D6-471C-8E40-0E4E5014C464}" type="presOf" srcId="{0284D50E-1F34-4432-A10F-17F64AE966DE}" destId="{5C2AFCA3-EBDE-4D88-9213-2EFF1ADE5FD1}" srcOrd="1" destOrd="0" presId="urn:microsoft.com/office/officeart/2005/8/layout/hProcess7"/>
    <dgm:cxn modelId="{5E951C5D-9F39-4D85-A254-0EFD0F2D140D}" type="presOf" srcId="{08276EFE-0E1F-4420-88B2-BAB6A90F6CBC}" destId="{9B304824-AB41-4523-A1E4-E29D238BEEE3}" srcOrd="0" destOrd="0" presId="urn:microsoft.com/office/officeart/2005/8/layout/hProcess7"/>
    <dgm:cxn modelId="{48B52950-CFB9-4507-8A39-AFE8CD384CEF}" type="presOf" srcId="{99447DB0-34D7-4127-9EC6-2FEADFDB965D}" destId="{AD531535-BAAF-47BC-BBA1-F9B68C7C6AEA}" srcOrd="1" destOrd="0" presId="urn:microsoft.com/office/officeart/2005/8/layout/hProcess7"/>
    <dgm:cxn modelId="{AD1F9D29-63D6-48BC-BF57-8C63CF5C07F5}" type="presOf" srcId="{99447DB0-34D7-4127-9EC6-2FEADFDB965D}" destId="{542CB695-1B44-40A1-8725-B9DCCA9CC22B}" srcOrd="0" destOrd="0" presId="urn:microsoft.com/office/officeart/2005/8/layout/hProcess7"/>
    <dgm:cxn modelId="{29653E63-32A0-418C-A6C9-0AF7356A7206}" srcId="{08276EFE-0E1F-4420-88B2-BAB6A90F6CBC}" destId="{4F93EE7A-114B-4395-A277-F8BD81B9324C}" srcOrd="3" destOrd="0" parTransId="{AA53A0E3-6701-4B23-8610-33D5BD397237}" sibTransId="{A9890F7C-60D6-4A0B-843A-AC295CDDEAAD}"/>
    <dgm:cxn modelId="{B681BA2B-1601-46BB-9E93-9D06025BC656}" srcId="{08276EFE-0E1F-4420-88B2-BAB6A90F6CBC}" destId="{99447DB0-34D7-4127-9EC6-2FEADFDB965D}" srcOrd="0" destOrd="0" parTransId="{38FE496B-39FF-46B8-92FF-3251B783F9A8}" sibTransId="{E57049C4-0426-41EF-B54F-8DD2E500BC3C}"/>
    <dgm:cxn modelId="{82EA1BDF-2342-4479-B680-8AFC9325C39F}" srcId="{08276EFE-0E1F-4420-88B2-BAB6A90F6CBC}" destId="{0284D50E-1F34-4432-A10F-17F64AE966DE}" srcOrd="1" destOrd="0" parTransId="{F587A81F-5E73-4F8E-A3D7-1764370B74F3}" sibTransId="{E1F46333-D07B-4BB4-AA24-C261186CEF48}"/>
    <dgm:cxn modelId="{25A7CDDB-6353-4BB6-B573-CC7680125465}" type="presOf" srcId="{EB9AE661-4A70-46AA-A398-C14B0AB0AD43}" destId="{6E197144-C741-4EA3-AF7C-7E3980D7C50E}" srcOrd="1" destOrd="0" presId="urn:microsoft.com/office/officeart/2005/8/layout/hProcess7"/>
    <dgm:cxn modelId="{B27EF214-5C78-49D0-9106-CF00C12B48D0}" type="presOf" srcId="{4F93EE7A-114B-4395-A277-F8BD81B9324C}" destId="{FB15CB42-FB18-4592-AAC6-D05FD675B45C}" srcOrd="1" destOrd="0" presId="urn:microsoft.com/office/officeart/2005/8/layout/hProcess7"/>
    <dgm:cxn modelId="{1649BB51-09E1-4EA3-A1F2-612DC4BAE972}" type="presOf" srcId="{CFA4D0A0-05D1-4598-8C55-61E8EE1E5902}" destId="{233E36CB-7CAA-4960-ABFB-AFA317305465}" srcOrd="1" destOrd="0" presId="urn:microsoft.com/office/officeart/2005/8/layout/hProcess7"/>
    <dgm:cxn modelId="{627816C0-AF66-4B44-A5A0-0131CF5AD4F1}" type="presOf" srcId="{CFA4D0A0-05D1-4598-8C55-61E8EE1E5902}" destId="{4416E4F2-9A20-4137-80D8-33893567CEA7}" srcOrd="0" destOrd="0" presId="urn:microsoft.com/office/officeart/2005/8/layout/hProcess7"/>
    <dgm:cxn modelId="{D07B9222-650C-4BA0-AC91-0EA20E64B080}" srcId="{08276EFE-0E1F-4420-88B2-BAB6A90F6CBC}" destId="{EB9AE661-4A70-46AA-A398-C14B0AB0AD43}" srcOrd="2" destOrd="0" parTransId="{9319C735-9C8A-4C14-8611-2682B62FC9FA}" sibTransId="{AC6C8244-E3B3-4DA8-9B4A-CC4DCF4C90C7}"/>
    <dgm:cxn modelId="{E44B418F-3B15-470F-A6A9-C7DBC6DEDC4F}" type="presOf" srcId="{0284D50E-1F34-4432-A10F-17F64AE966DE}" destId="{AE77D25E-CF6E-46A4-A765-07947E33BDB1}" srcOrd="0" destOrd="0" presId="urn:microsoft.com/office/officeart/2005/8/layout/hProcess7"/>
    <dgm:cxn modelId="{E34798A0-B663-4CCC-9A2E-DB62E65FAE7A}" srcId="{08276EFE-0E1F-4420-88B2-BAB6A90F6CBC}" destId="{CFA4D0A0-05D1-4598-8C55-61E8EE1E5902}" srcOrd="4" destOrd="0" parTransId="{7203C6D8-92C8-4506-ADD7-1AD3AB15E7EB}" sibTransId="{8C973BFB-7296-4F46-B2C2-3E329512759B}"/>
    <dgm:cxn modelId="{84AD6FA4-D51B-4E0B-A19B-22804E2E393A}" type="presOf" srcId="{4F93EE7A-114B-4395-A277-F8BD81B9324C}" destId="{EE5BE399-3054-41BB-BF09-00FA733B16D2}" srcOrd="0" destOrd="0" presId="urn:microsoft.com/office/officeart/2005/8/layout/hProcess7"/>
    <dgm:cxn modelId="{AB0F37C6-948E-48E0-8EAB-4EE7FF2A98BC}" type="presOf" srcId="{EB9AE661-4A70-46AA-A398-C14B0AB0AD43}" destId="{8BBEAA8E-54E8-4770-B4BF-155C825CE8B7}" srcOrd="0" destOrd="0" presId="urn:microsoft.com/office/officeart/2005/8/layout/hProcess7"/>
    <dgm:cxn modelId="{AB1C50BE-45AD-48EE-B4AF-266F19427FE2}" type="presParOf" srcId="{9B304824-AB41-4523-A1E4-E29D238BEEE3}" destId="{3C216D56-F584-495E-8B28-27069A6C5B8C}" srcOrd="0" destOrd="0" presId="urn:microsoft.com/office/officeart/2005/8/layout/hProcess7"/>
    <dgm:cxn modelId="{280F5C00-9BB7-42BE-A186-55875D699CED}" type="presParOf" srcId="{3C216D56-F584-495E-8B28-27069A6C5B8C}" destId="{542CB695-1B44-40A1-8725-B9DCCA9CC22B}" srcOrd="0" destOrd="0" presId="urn:microsoft.com/office/officeart/2005/8/layout/hProcess7"/>
    <dgm:cxn modelId="{727EF57C-7146-4F9A-8E72-CC152E5A51E0}" type="presParOf" srcId="{3C216D56-F584-495E-8B28-27069A6C5B8C}" destId="{AD531535-BAAF-47BC-BBA1-F9B68C7C6AEA}" srcOrd="1" destOrd="0" presId="urn:microsoft.com/office/officeart/2005/8/layout/hProcess7"/>
    <dgm:cxn modelId="{6262F058-8821-45F2-A707-8F6B89A2089C}" type="presParOf" srcId="{9B304824-AB41-4523-A1E4-E29D238BEEE3}" destId="{13D04961-656B-44E2-AB9B-7DEB98690B77}" srcOrd="1" destOrd="0" presId="urn:microsoft.com/office/officeart/2005/8/layout/hProcess7"/>
    <dgm:cxn modelId="{ED7D0F57-80E6-44FD-B47F-1EC657970912}" type="presParOf" srcId="{9B304824-AB41-4523-A1E4-E29D238BEEE3}" destId="{CB35DED4-4AC8-4367-9ADF-19697CF829BE}" srcOrd="2" destOrd="0" presId="urn:microsoft.com/office/officeart/2005/8/layout/hProcess7"/>
    <dgm:cxn modelId="{5F03E422-4B0F-43D3-BF0B-ED125315CF5D}" type="presParOf" srcId="{CB35DED4-4AC8-4367-9ADF-19697CF829BE}" destId="{501ED3B1-5D9A-41DF-8E3D-02A2EA4D2639}" srcOrd="0" destOrd="0" presId="urn:microsoft.com/office/officeart/2005/8/layout/hProcess7"/>
    <dgm:cxn modelId="{31BE373B-805A-4013-9068-BB8379722771}" type="presParOf" srcId="{CB35DED4-4AC8-4367-9ADF-19697CF829BE}" destId="{7832EBC3-39B4-4D6E-A04B-82E5FFD0BE61}" srcOrd="1" destOrd="0" presId="urn:microsoft.com/office/officeart/2005/8/layout/hProcess7"/>
    <dgm:cxn modelId="{0DDFBE4B-DFBA-42CB-B564-CDA28A3D19A7}" type="presParOf" srcId="{CB35DED4-4AC8-4367-9ADF-19697CF829BE}" destId="{569483F2-A2A9-4DBE-A8AE-205275FC5E6F}" srcOrd="2" destOrd="0" presId="urn:microsoft.com/office/officeart/2005/8/layout/hProcess7"/>
    <dgm:cxn modelId="{8F035781-5118-463F-8C07-DDCF28374AA8}" type="presParOf" srcId="{9B304824-AB41-4523-A1E4-E29D238BEEE3}" destId="{AC105958-9B13-40CC-9528-3613BA58A9AF}" srcOrd="3" destOrd="0" presId="urn:microsoft.com/office/officeart/2005/8/layout/hProcess7"/>
    <dgm:cxn modelId="{80806BE7-C196-46BF-8E49-C7D37F7E9679}" type="presParOf" srcId="{9B304824-AB41-4523-A1E4-E29D238BEEE3}" destId="{054C92A0-220E-4284-AD38-C51EC7C620C7}" srcOrd="4" destOrd="0" presId="urn:microsoft.com/office/officeart/2005/8/layout/hProcess7"/>
    <dgm:cxn modelId="{DADFFF21-CAE0-4CAF-8A4C-97F720CF07E4}" type="presParOf" srcId="{054C92A0-220E-4284-AD38-C51EC7C620C7}" destId="{AE77D25E-CF6E-46A4-A765-07947E33BDB1}" srcOrd="0" destOrd="0" presId="urn:microsoft.com/office/officeart/2005/8/layout/hProcess7"/>
    <dgm:cxn modelId="{6B12CC6E-6579-4D61-917F-13303AB90656}" type="presParOf" srcId="{054C92A0-220E-4284-AD38-C51EC7C620C7}" destId="{5C2AFCA3-EBDE-4D88-9213-2EFF1ADE5FD1}" srcOrd="1" destOrd="0" presId="urn:microsoft.com/office/officeart/2005/8/layout/hProcess7"/>
    <dgm:cxn modelId="{B33E004C-05D6-4D28-8671-04A641383D30}" type="presParOf" srcId="{9B304824-AB41-4523-A1E4-E29D238BEEE3}" destId="{90D91707-2A21-4DED-AAB6-B3BF0134AA69}" srcOrd="5" destOrd="0" presId="urn:microsoft.com/office/officeart/2005/8/layout/hProcess7"/>
    <dgm:cxn modelId="{3B013E83-984C-4D20-904E-6FE0A3B340CB}" type="presParOf" srcId="{9B304824-AB41-4523-A1E4-E29D238BEEE3}" destId="{6D52707A-CED9-4261-8B28-23578F057426}" srcOrd="6" destOrd="0" presId="urn:microsoft.com/office/officeart/2005/8/layout/hProcess7"/>
    <dgm:cxn modelId="{5CCDCE61-E6C9-4C2D-9CFA-D8771AB3E67D}" type="presParOf" srcId="{6D52707A-CED9-4261-8B28-23578F057426}" destId="{996A9411-735C-4F21-B61D-78ED644DC38A}" srcOrd="0" destOrd="0" presId="urn:microsoft.com/office/officeart/2005/8/layout/hProcess7"/>
    <dgm:cxn modelId="{37AE43F5-C400-4E53-AC48-7C9086F97150}" type="presParOf" srcId="{6D52707A-CED9-4261-8B28-23578F057426}" destId="{98C27705-5F71-4C9D-9180-FFDF3AB72AA3}" srcOrd="1" destOrd="0" presId="urn:microsoft.com/office/officeart/2005/8/layout/hProcess7"/>
    <dgm:cxn modelId="{537A9DBE-C08A-43EA-AA8F-884C1E29C6A1}" type="presParOf" srcId="{6D52707A-CED9-4261-8B28-23578F057426}" destId="{FFF12CFB-2EC2-48ED-BA8C-61ADA5544FF8}" srcOrd="2" destOrd="0" presId="urn:microsoft.com/office/officeart/2005/8/layout/hProcess7"/>
    <dgm:cxn modelId="{6DD8ADBE-DCFD-486C-9123-5DF783DF8192}" type="presParOf" srcId="{9B304824-AB41-4523-A1E4-E29D238BEEE3}" destId="{26341E94-2879-4C66-9622-9BFA30BE7807}" srcOrd="7" destOrd="0" presId="urn:microsoft.com/office/officeart/2005/8/layout/hProcess7"/>
    <dgm:cxn modelId="{07C96816-D876-4676-8396-0D9A0A065A54}" type="presParOf" srcId="{9B304824-AB41-4523-A1E4-E29D238BEEE3}" destId="{A9DE7EFD-2DCC-4175-848A-AA8BFE90CD7D}" srcOrd="8" destOrd="0" presId="urn:microsoft.com/office/officeart/2005/8/layout/hProcess7"/>
    <dgm:cxn modelId="{42930217-2745-4CF1-8B47-EC0A6DDA66DC}" type="presParOf" srcId="{A9DE7EFD-2DCC-4175-848A-AA8BFE90CD7D}" destId="{8BBEAA8E-54E8-4770-B4BF-155C825CE8B7}" srcOrd="0" destOrd="0" presId="urn:microsoft.com/office/officeart/2005/8/layout/hProcess7"/>
    <dgm:cxn modelId="{FF57FAFE-4E93-48E3-8CFF-063C7244649D}" type="presParOf" srcId="{A9DE7EFD-2DCC-4175-848A-AA8BFE90CD7D}" destId="{6E197144-C741-4EA3-AF7C-7E3980D7C50E}" srcOrd="1" destOrd="0" presId="urn:microsoft.com/office/officeart/2005/8/layout/hProcess7"/>
    <dgm:cxn modelId="{0C528FA0-1153-410C-BB65-64C1ECF22ADE}" type="presParOf" srcId="{9B304824-AB41-4523-A1E4-E29D238BEEE3}" destId="{5BB64349-E0AA-450C-B6E7-0DC2ACB090C8}" srcOrd="9" destOrd="0" presId="urn:microsoft.com/office/officeart/2005/8/layout/hProcess7"/>
    <dgm:cxn modelId="{5043A093-89CE-4222-8383-1953F3598C7D}" type="presParOf" srcId="{9B304824-AB41-4523-A1E4-E29D238BEEE3}" destId="{9E5B7F4E-7F18-43E6-87EE-049EEE2521C1}" srcOrd="10" destOrd="0" presId="urn:microsoft.com/office/officeart/2005/8/layout/hProcess7"/>
    <dgm:cxn modelId="{9485320C-8CA1-4E92-A403-7857B1FC1736}" type="presParOf" srcId="{9E5B7F4E-7F18-43E6-87EE-049EEE2521C1}" destId="{22E73717-D908-46BE-936F-BB3FB94E1D00}" srcOrd="0" destOrd="0" presId="urn:microsoft.com/office/officeart/2005/8/layout/hProcess7"/>
    <dgm:cxn modelId="{5C273C13-52E3-4528-B8C1-D77F9DAF2094}" type="presParOf" srcId="{9E5B7F4E-7F18-43E6-87EE-049EEE2521C1}" destId="{0FC52C14-7F7B-44F0-B977-043DFEA01D76}" srcOrd="1" destOrd="0" presId="urn:microsoft.com/office/officeart/2005/8/layout/hProcess7"/>
    <dgm:cxn modelId="{72B1B371-13BC-4F26-B655-0EE33B9C5BCB}" type="presParOf" srcId="{9E5B7F4E-7F18-43E6-87EE-049EEE2521C1}" destId="{1D68AB52-1282-412F-BCC2-6B3C81A58EED}" srcOrd="2" destOrd="0" presId="urn:microsoft.com/office/officeart/2005/8/layout/hProcess7"/>
    <dgm:cxn modelId="{6CCBDC63-2FEA-422B-8598-87E35E453927}" type="presParOf" srcId="{9B304824-AB41-4523-A1E4-E29D238BEEE3}" destId="{DB68584C-B77F-40B4-8DC1-A930F54132CE}" srcOrd="11" destOrd="0" presId="urn:microsoft.com/office/officeart/2005/8/layout/hProcess7"/>
    <dgm:cxn modelId="{35264925-2C8C-43CF-A25E-B4DDB758465A}" type="presParOf" srcId="{9B304824-AB41-4523-A1E4-E29D238BEEE3}" destId="{47BC1FE5-D85D-4AEA-99E1-D6CAB567A54F}" srcOrd="12" destOrd="0" presId="urn:microsoft.com/office/officeart/2005/8/layout/hProcess7"/>
    <dgm:cxn modelId="{4D373701-2355-47D9-852A-126A8272AFC5}" type="presParOf" srcId="{47BC1FE5-D85D-4AEA-99E1-D6CAB567A54F}" destId="{EE5BE399-3054-41BB-BF09-00FA733B16D2}" srcOrd="0" destOrd="0" presId="urn:microsoft.com/office/officeart/2005/8/layout/hProcess7"/>
    <dgm:cxn modelId="{50DE7EEF-BDDB-4DFC-9460-D294F9BDC39A}" type="presParOf" srcId="{47BC1FE5-D85D-4AEA-99E1-D6CAB567A54F}" destId="{FB15CB42-FB18-4592-AAC6-D05FD675B45C}" srcOrd="1" destOrd="0" presId="urn:microsoft.com/office/officeart/2005/8/layout/hProcess7"/>
    <dgm:cxn modelId="{BB5E8238-E959-4C5E-9508-DA7B34EA2D4E}" type="presParOf" srcId="{9B304824-AB41-4523-A1E4-E29D238BEEE3}" destId="{84ED6BEB-07E0-460C-9854-DC66DDECC27B}" srcOrd="13" destOrd="0" presId="urn:microsoft.com/office/officeart/2005/8/layout/hProcess7"/>
    <dgm:cxn modelId="{26F6B572-FDBC-46A8-9C94-AD570A3C73FF}" type="presParOf" srcId="{9B304824-AB41-4523-A1E4-E29D238BEEE3}" destId="{B5270965-388D-47A1-BD7A-D3002B2225B0}" srcOrd="14" destOrd="0" presId="urn:microsoft.com/office/officeart/2005/8/layout/hProcess7"/>
    <dgm:cxn modelId="{E73DB464-C392-4875-82EA-09EB0EA1C4AD}" type="presParOf" srcId="{B5270965-388D-47A1-BD7A-D3002B2225B0}" destId="{38233254-F708-4183-8DBD-F1C58AA0E420}" srcOrd="0" destOrd="0" presId="urn:microsoft.com/office/officeart/2005/8/layout/hProcess7"/>
    <dgm:cxn modelId="{713F1A73-A622-4F18-9139-8A8F794E0AB0}" type="presParOf" srcId="{B5270965-388D-47A1-BD7A-D3002B2225B0}" destId="{210A9BA2-3948-48C9-9117-53EB3C6F6E76}" srcOrd="1" destOrd="0" presId="urn:microsoft.com/office/officeart/2005/8/layout/hProcess7"/>
    <dgm:cxn modelId="{58311FAB-87EC-48F7-B78A-E52508A7CF51}" type="presParOf" srcId="{B5270965-388D-47A1-BD7A-D3002B2225B0}" destId="{7096E96A-17C6-46C2-A388-10297CF29955}" srcOrd="2" destOrd="0" presId="urn:microsoft.com/office/officeart/2005/8/layout/hProcess7"/>
    <dgm:cxn modelId="{9ED76AB7-5010-4395-859B-19D25BA25646}" type="presParOf" srcId="{9B304824-AB41-4523-A1E4-E29D238BEEE3}" destId="{71E2DA3F-C45E-4F39-98EC-00AC191A3AF7}" srcOrd="15" destOrd="0" presId="urn:microsoft.com/office/officeart/2005/8/layout/hProcess7"/>
    <dgm:cxn modelId="{F89398DD-F59F-4F12-B8BD-383E76A96787}" type="presParOf" srcId="{9B304824-AB41-4523-A1E4-E29D238BEEE3}" destId="{637593B2-212A-4047-B4A4-7A84450F8C85}" srcOrd="16" destOrd="0" presId="urn:microsoft.com/office/officeart/2005/8/layout/hProcess7"/>
    <dgm:cxn modelId="{AEBD4F40-93BB-4E2F-B4FF-0211567E5F0E}" type="presParOf" srcId="{637593B2-212A-4047-B4A4-7A84450F8C85}" destId="{4416E4F2-9A20-4137-80D8-33893567CEA7}" srcOrd="0" destOrd="0" presId="urn:microsoft.com/office/officeart/2005/8/layout/hProcess7"/>
    <dgm:cxn modelId="{E38D93FD-9692-4D30-89BE-A589B38E945E}" type="presParOf" srcId="{637593B2-212A-4047-B4A4-7A84450F8C85}" destId="{233E36CB-7CAA-4960-ABFB-AFA317305465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8CACE-C7EA-4B62-9EFF-0E46688075CF}">
      <dsp:nvSpPr>
        <dsp:cNvPr id="0" name=""/>
        <dsp:cNvSpPr/>
      </dsp:nvSpPr>
      <dsp:spPr>
        <a:xfrm rot="16200000">
          <a:off x="504016" y="-504016"/>
          <a:ext cx="2121015" cy="312904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 Members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Five to eight parents of young children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Leaders in service delivery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Leader: Community Liaison</a:t>
          </a:r>
        </a:p>
      </dsp:txBody>
      <dsp:txXfrm rot="5400000">
        <a:off x="-1" y="1"/>
        <a:ext cx="3129049" cy="1590761"/>
      </dsp:txXfrm>
    </dsp:sp>
    <dsp:sp modelId="{9BF18DFB-A2C2-4A21-A07F-9A888093F6E0}">
      <dsp:nvSpPr>
        <dsp:cNvPr id="0" name=""/>
        <dsp:cNvSpPr/>
      </dsp:nvSpPr>
      <dsp:spPr>
        <a:xfrm>
          <a:off x="3129049" y="0"/>
          <a:ext cx="3129049" cy="212101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School Representatives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ECE Administrator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Prekindergarten Teachers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Kindergarten Teachers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Broad Trustees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Leader:  School Liaison</a:t>
          </a:r>
        </a:p>
      </dsp:txBody>
      <dsp:txXfrm>
        <a:off x="3129049" y="0"/>
        <a:ext cx="3129049" cy="1590761"/>
      </dsp:txXfrm>
    </dsp:sp>
    <dsp:sp modelId="{FEFAA605-7704-49C3-949A-EBD6AC7CFF3C}">
      <dsp:nvSpPr>
        <dsp:cNvPr id="0" name=""/>
        <dsp:cNvSpPr/>
      </dsp:nvSpPr>
      <dsp:spPr>
        <a:xfrm rot="10800000">
          <a:off x="0" y="2121015"/>
          <a:ext cx="3129049" cy="212101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Principal Investigator</a:t>
          </a:r>
        </a:p>
      </dsp:txBody>
      <dsp:txXfrm rot="10800000">
        <a:off x="0" y="2651269"/>
        <a:ext cx="3129049" cy="1590761"/>
      </dsp:txXfrm>
    </dsp:sp>
    <dsp:sp modelId="{798C8FDF-B891-4B09-9D31-CE6B5FE35548}">
      <dsp:nvSpPr>
        <dsp:cNvPr id="0" name=""/>
        <dsp:cNvSpPr/>
      </dsp:nvSpPr>
      <dsp:spPr>
        <a:xfrm rot="5400000">
          <a:off x="3633065" y="1616998"/>
          <a:ext cx="2121015" cy="312904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Representatives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Liaisons at NYSED, CCF, CUNY PDI</a:t>
          </a:r>
        </a:p>
      </dsp:txBody>
      <dsp:txXfrm rot="-5400000">
        <a:off x="3129048" y="2651269"/>
        <a:ext cx="3129049" cy="1590761"/>
      </dsp:txXfrm>
    </dsp:sp>
    <dsp:sp modelId="{F97AED56-88B2-4103-A41E-4343567C32B7}">
      <dsp:nvSpPr>
        <dsp:cNvPr id="0" name=""/>
        <dsp:cNvSpPr/>
      </dsp:nvSpPr>
      <dsp:spPr>
        <a:xfrm>
          <a:off x="2190334" y="1590761"/>
          <a:ext cx="1877429" cy="106050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Implementation Team</a:t>
          </a:r>
        </a:p>
      </dsp:txBody>
      <dsp:txXfrm>
        <a:off x="2242104" y="1642531"/>
        <a:ext cx="1773889" cy="956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C5B60-05B8-4EF6-8704-832864934313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Initiative Design</a:t>
          </a:r>
        </a:p>
      </dsp:txBody>
      <dsp:txXfrm>
        <a:off x="4506901" y="2537325"/>
        <a:ext cx="1501797" cy="1501797"/>
      </dsp:txXfrm>
    </dsp:sp>
    <dsp:sp modelId="{5851EA1A-11E1-4FB2-8287-E7E3F5B1A0ED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74355-44C1-49A7-8181-F9F61A20123E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EDI Findings</a:t>
          </a:r>
        </a:p>
      </dsp:txBody>
      <dsp:txXfrm>
        <a:off x="1653131" y="1820212"/>
        <a:ext cx="1923118" cy="1519584"/>
      </dsp:txXfrm>
    </dsp:sp>
    <dsp:sp modelId="{A259EAEE-20A7-4EF3-80AC-0ACDCBFDA560}">
      <dsp:nvSpPr>
        <dsp:cNvPr id="0" name=""/>
        <dsp:cNvSpPr/>
      </dsp:nvSpPr>
      <dsp:spPr>
        <a:xfrm rot="14700000">
          <a:off x="3644567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0A568-9206-4BA1-9F12-DCDD8D341EBE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Surveys</a:t>
          </a:r>
        </a:p>
      </dsp:txBody>
      <dsp:txXfrm>
        <a:off x="3139810" y="48458"/>
        <a:ext cx="1923118" cy="1519584"/>
      </dsp:txXfrm>
    </dsp:sp>
    <dsp:sp modelId="{9FB3E6A6-675D-4F80-80BD-D16268BCE012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DC6EC-5256-45B1-8B95-571570CC0F7B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Interviews</a:t>
          </a:r>
        </a:p>
      </dsp:txBody>
      <dsp:txXfrm>
        <a:off x="5452671" y="48458"/>
        <a:ext cx="1923118" cy="1519584"/>
      </dsp:txXfrm>
    </dsp:sp>
    <dsp:sp modelId="{D0BEF437-8644-4E6D-9BE5-092EC09ABF5C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01044-E62B-4CF6-A289-4C87D49A2043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Public Data</a:t>
          </a:r>
        </a:p>
      </dsp:txBody>
      <dsp:txXfrm>
        <a:off x="6939350" y="1820212"/>
        <a:ext cx="1923118" cy="1519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CB695-1B44-40A1-8725-B9DCCA9CC22B}">
      <dsp:nvSpPr>
        <dsp:cNvPr id="0" name=""/>
        <dsp:cNvSpPr/>
      </dsp:nvSpPr>
      <dsp:spPr>
        <a:xfrm>
          <a:off x="5853" y="949533"/>
          <a:ext cx="2043558" cy="2452270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-795221" y="1750608"/>
        <a:ext cx="2010862" cy="408711"/>
      </dsp:txXfrm>
    </dsp:sp>
    <dsp:sp modelId="{AE77D25E-CF6E-46A4-A765-07947E33BDB1}">
      <dsp:nvSpPr>
        <dsp:cNvPr id="0" name=""/>
        <dsp:cNvSpPr/>
      </dsp:nvSpPr>
      <dsp:spPr>
        <a:xfrm>
          <a:off x="2120936" y="949533"/>
          <a:ext cx="2043558" cy="2452270"/>
        </a:xfrm>
        <a:prstGeom prst="roundRect">
          <a:avLst>
            <a:gd name="adj" fmla="val 5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1319861" y="1750608"/>
        <a:ext cx="2010862" cy="408711"/>
      </dsp:txXfrm>
    </dsp:sp>
    <dsp:sp modelId="{7832EBC3-39B4-4D6E-A04B-82E5FFD0BE61}">
      <dsp:nvSpPr>
        <dsp:cNvPr id="0" name=""/>
        <dsp:cNvSpPr/>
      </dsp:nvSpPr>
      <dsp:spPr>
        <a:xfrm rot="5400000">
          <a:off x="1951052" y="2897460"/>
          <a:ext cx="360204" cy="3065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EAA8E-54E8-4770-B4BF-155C825CE8B7}">
      <dsp:nvSpPr>
        <dsp:cNvPr id="0" name=""/>
        <dsp:cNvSpPr/>
      </dsp:nvSpPr>
      <dsp:spPr>
        <a:xfrm>
          <a:off x="4236020" y="949533"/>
          <a:ext cx="2043558" cy="2452270"/>
        </a:xfrm>
        <a:prstGeom prst="roundRect">
          <a:avLst>
            <a:gd name="adj" fmla="val 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3434945" y="1750608"/>
        <a:ext cx="2010862" cy="408711"/>
      </dsp:txXfrm>
    </dsp:sp>
    <dsp:sp modelId="{98C27705-5F71-4C9D-9180-FFDF3AB72AA3}">
      <dsp:nvSpPr>
        <dsp:cNvPr id="0" name=""/>
        <dsp:cNvSpPr/>
      </dsp:nvSpPr>
      <dsp:spPr>
        <a:xfrm rot="5400000">
          <a:off x="4066135" y="2897460"/>
          <a:ext cx="360204" cy="3065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BE399-3054-41BB-BF09-00FA733B16D2}">
      <dsp:nvSpPr>
        <dsp:cNvPr id="0" name=""/>
        <dsp:cNvSpPr/>
      </dsp:nvSpPr>
      <dsp:spPr>
        <a:xfrm>
          <a:off x="6351104" y="949533"/>
          <a:ext cx="2043558" cy="2452270"/>
        </a:xfrm>
        <a:prstGeom prst="roundRect">
          <a:avLst>
            <a:gd name="adj" fmla="val 5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    </a:t>
          </a:r>
        </a:p>
      </dsp:txBody>
      <dsp:txXfrm rot="16200000">
        <a:off x="5550028" y="1750608"/>
        <a:ext cx="2010862" cy="408711"/>
      </dsp:txXfrm>
    </dsp:sp>
    <dsp:sp modelId="{0FC52C14-7F7B-44F0-B977-043DFEA01D76}">
      <dsp:nvSpPr>
        <dsp:cNvPr id="0" name=""/>
        <dsp:cNvSpPr/>
      </dsp:nvSpPr>
      <dsp:spPr>
        <a:xfrm rot="5400000">
          <a:off x="6181219" y="2897460"/>
          <a:ext cx="360204" cy="3065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6E4F2-9A20-4137-80D8-33893567CEA7}">
      <dsp:nvSpPr>
        <dsp:cNvPr id="0" name=""/>
        <dsp:cNvSpPr/>
      </dsp:nvSpPr>
      <dsp:spPr>
        <a:xfrm>
          <a:off x="8466187" y="949533"/>
          <a:ext cx="2043558" cy="2452270"/>
        </a:xfrm>
        <a:prstGeom prst="roundRect">
          <a:avLst>
            <a:gd name="adj" fmla="val 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    </a:t>
          </a:r>
        </a:p>
      </dsp:txBody>
      <dsp:txXfrm rot="16200000">
        <a:off x="7665112" y="1750608"/>
        <a:ext cx="2010862" cy="408711"/>
      </dsp:txXfrm>
    </dsp:sp>
    <dsp:sp modelId="{210A9BA2-3948-48C9-9117-53EB3C6F6E76}">
      <dsp:nvSpPr>
        <dsp:cNvPr id="0" name=""/>
        <dsp:cNvSpPr/>
      </dsp:nvSpPr>
      <dsp:spPr>
        <a:xfrm rot="5400000">
          <a:off x="8296303" y="2897460"/>
          <a:ext cx="360204" cy="3065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1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5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6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3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9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3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5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1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7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DA3C-5FB3-4676-A7C6-88594FA6E2D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32E1-C302-427A-81EE-D3DA90864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3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04" y="6046335"/>
            <a:ext cx="10916816" cy="574442"/>
          </a:xfrm>
        </p:spPr>
        <p:txBody>
          <a:bodyPr>
            <a:normAutofit/>
          </a:bodyPr>
          <a:lstStyle/>
          <a:p>
            <a:r>
              <a:rPr lang="en-US" sz="2000" b="1" dirty="0"/>
              <a:t>Percent Vulnerable by Domain – Comparison to the National Sample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006599"/>
              </p:ext>
            </p:extLst>
          </p:nvPr>
        </p:nvGraphicFramePr>
        <p:xfrm>
          <a:off x="671804" y="326864"/>
          <a:ext cx="10916816" cy="571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47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E235CE-7816-46D2-B6A6-B21FD3CCA854}"/>
              </a:ext>
            </a:extLst>
          </p:cNvPr>
          <p:cNvGraphicFramePr>
            <a:graphicFrameLocks/>
          </p:cNvGraphicFramePr>
          <p:nvPr/>
        </p:nvGraphicFramePr>
        <p:xfrm>
          <a:off x="1147763" y="42862"/>
          <a:ext cx="9896474" cy="677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69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363A08-9E94-4889-82B8-08D576CFF921}"/>
              </a:ext>
            </a:extLst>
          </p:cNvPr>
          <p:cNvGraphicFramePr>
            <a:graphicFrameLocks/>
          </p:cNvGraphicFramePr>
          <p:nvPr/>
        </p:nvGraphicFramePr>
        <p:xfrm>
          <a:off x="928687" y="195262"/>
          <a:ext cx="10334625" cy="646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46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DD1F2B-5E3D-4F2A-BAB5-E9B7B0BB101D}"/>
              </a:ext>
            </a:extLst>
          </p:cNvPr>
          <p:cNvGraphicFramePr>
            <a:graphicFrameLocks/>
          </p:cNvGraphicFramePr>
          <p:nvPr/>
        </p:nvGraphicFramePr>
        <p:xfrm>
          <a:off x="1268942" y="190500"/>
          <a:ext cx="9654115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48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03" y="6046335"/>
            <a:ext cx="11411339" cy="574442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Percent of Low-Income Children (N=604) Rated as “On Track-Ready for School” by Attendance in Full Day Pre-Kindergarten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47744"/>
              </p:ext>
            </p:extLst>
          </p:nvPr>
        </p:nvGraphicFramePr>
        <p:xfrm>
          <a:off x="671804" y="326864"/>
          <a:ext cx="10916816" cy="571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73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Examples of Individual Findings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59778"/>
              </p:ext>
            </p:extLst>
          </p:nvPr>
        </p:nvGraphicFramePr>
        <p:xfrm>
          <a:off x="838200" y="1252047"/>
          <a:ext cx="10515600" cy="512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1601588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0203775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1482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48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ELL/MLL students had higher rates of vulnerability in two or more domains; they had a high rate of poverty and low rate of Pre-K attendance.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Bilingual instruction for ELL/MLL students is associated with lower rates of vulnerability in all domains.  In one domain (Social Competence) the difference was statistically significant.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every domain, attendance in full day Pre-Kindergarten is associated with lower rates of vulnerability.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on free and reduced-price lunch were actually fewer low income children scoring as vulnerable or at risk than more affluent children in Language and Cognitive Development.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MLLs rated as vulnerable or at risk compared to 30.4% of English speakers.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every domain, attendance in full day Pre-Kindergarten is associated with higher percentages of children scoring as “On Track – Ready for School”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scored highest in Language and Cognitive Development and lowest in Communication and General Knowledge.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every domain, approximately 30% of children scored as “Vulnerable” or “At-risk.”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Compared to the national sample, children are less vulnerable in Physical Health &amp; Well-being but more children score as “Vulnerable” in two or more domains.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6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17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Second-Year Project: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Designing an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50000"/>
            </a:pPr>
            <a:endParaRPr lang="en-US" dirty="0"/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Who “owns” school readiness?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Stakeholders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Building a Team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3053809"/>
              </p:ext>
            </p:extLst>
          </p:nvPr>
        </p:nvGraphicFramePr>
        <p:xfrm>
          <a:off x="5636030" y="2518755"/>
          <a:ext cx="6258098" cy="424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6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 Year of Examination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807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76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Where to begin?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en-US" dirty="0"/>
              <a:t>What do surveys and interviews suggest?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A “doable” initiative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Targeting the entry point</a:t>
            </a:r>
          </a:p>
        </p:txBody>
      </p:sp>
    </p:spTree>
    <p:extLst>
      <p:ext uri="{BB962C8B-B14F-4D97-AF65-F5344CB8AC3E}">
        <p14:creationId xmlns:p14="http://schemas.microsoft.com/office/powerpoint/2010/main" val="12694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 Logic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46340"/>
              </p:ext>
            </p:extLst>
          </p:nvPr>
        </p:nvGraphicFramePr>
        <p:xfrm>
          <a:off x="696883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884516"/>
            <a:ext cx="1738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4149" y="2884516"/>
            <a:ext cx="1511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9693" y="2861029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Outputs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6711" y="2837542"/>
            <a:ext cx="167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32597" y="2884516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5774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My perspective…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buClr>
                <a:srgbClr val="CC0000"/>
              </a:buClr>
              <a:buSzPct val="152000"/>
            </a:pPr>
            <a:r>
              <a:rPr lang="en-US" dirty="0"/>
              <a:t> Every job in early childhood…</a:t>
            </a:r>
          </a:p>
          <a:p>
            <a:pPr marL="225425" indent="-225425">
              <a:buClr>
                <a:srgbClr val="CC0000"/>
              </a:buClr>
              <a:buSzPct val="152000"/>
            </a:pPr>
            <a:r>
              <a:rPr lang="en-US" dirty="0"/>
              <a:t>  Former School Principal for early childhood – over 1,000 children ages 0-6</a:t>
            </a:r>
          </a:p>
          <a:p>
            <a:pPr marL="225425" indent="-225425">
              <a:buClr>
                <a:srgbClr val="CC0000"/>
              </a:buClr>
              <a:buSzPct val="152000"/>
            </a:pPr>
            <a:r>
              <a:rPr lang="en-US" dirty="0"/>
              <a:t> Part of the Evaluation Team on the Preschool Expansion Grant</a:t>
            </a:r>
          </a:p>
          <a:p>
            <a:pPr marL="225425" indent="-225425">
              <a:buClr>
                <a:srgbClr val="CC0000"/>
              </a:buClr>
              <a:buSzPct val="152000"/>
            </a:pPr>
            <a:r>
              <a:rPr lang="en-US" dirty="0"/>
              <a:t>My research examines early childhood education and bilingualism in early childhood</a:t>
            </a:r>
          </a:p>
          <a:p>
            <a:pPr marL="225425" indent="-225425">
              <a:buClr>
                <a:srgbClr val="CC0000"/>
              </a:buClr>
              <a:buSzPct val="152000"/>
            </a:pPr>
            <a:r>
              <a:rPr lang="en-US" dirty="0"/>
              <a:t>   Experienced with the EDI</a:t>
            </a:r>
          </a:p>
        </p:txBody>
      </p:sp>
    </p:spTree>
    <p:extLst>
      <p:ext uri="{BB962C8B-B14F-4D97-AF65-F5344CB8AC3E}">
        <p14:creationId xmlns:p14="http://schemas.microsoft.com/office/powerpoint/2010/main" val="204127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Moving Forward…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en-US" dirty="0"/>
              <a:t>Unveiling the Initiative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Tracking Progress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Collecting the EDI again</a:t>
            </a:r>
          </a:p>
        </p:txBody>
      </p:sp>
    </p:spTree>
    <p:extLst>
      <p:ext uri="{BB962C8B-B14F-4D97-AF65-F5344CB8AC3E}">
        <p14:creationId xmlns:p14="http://schemas.microsoft.com/office/powerpoint/2010/main" val="1923748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Examining New York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en-US" dirty="0"/>
              <a:t>Regional Patterns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Rationale for Funding &amp; Resources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Taking Action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Raise DC</a:t>
            </a:r>
          </a:p>
        </p:txBody>
      </p:sp>
      <p:pic>
        <p:nvPicPr>
          <p:cNvPr id="4" name="Picture 3" descr="EDI Data Collection — Raise DC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12688"/>
          <a:stretch/>
        </p:blipFill>
        <p:spPr>
          <a:xfrm>
            <a:off x="5020886" y="3483032"/>
            <a:ext cx="6126481" cy="29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dergartenReadinessStaticData_April2118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7562" r="24250" b="1562"/>
          <a:stretch/>
        </p:blipFill>
        <p:spPr>
          <a:xfrm>
            <a:off x="1920241" y="106216"/>
            <a:ext cx="8079970" cy="64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ng on the EDI Domain Data -- Our Children, Our Community, Our Change - ActingontheEDIDomainData_OurChildrenCommunityChange_March12017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16687" r="24250" b="187"/>
          <a:stretch/>
        </p:blipFill>
        <p:spPr>
          <a:xfrm>
            <a:off x="1904929" y="125068"/>
            <a:ext cx="7796024" cy="67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1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8340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257508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2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Examining School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School readiness at Kindergarten is a reflection of a child’s early experiences.  The services, supports, and resources in a community have great impact on these early experiences.  A new conceptualization of school readiness underscores what a community can do to prepare young children for school…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4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Early Development Instrument (EDI)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175" y="1487978"/>
            <a:ext cx="7200207" cy="50375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C0000"/>
              </a:buClr>
              <a:buSzPct val="150000"/>
            </a:pPr>
            <a:r>
              <a:rPr lang="en-US" dirty="0"/>
              <a:t>School Readiness at a population level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Measures school readiness </a:t>
            </a:r>
            <a:r>
              <a:rPr lang="en-US" b="1" dirty="0"/>
              <a:t>before grade one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Has been used with over 200,000 children in Canada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Nationwide initiative in Australia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Over 18,000 children in the United States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Not diagnostic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Valid &amp; Reliable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Holistic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Based on Teacher Observation – 104 Questions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 Five Domains of Development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Analyses</a:t>
            </a:r>
          </a:p>
          <a:p>
            <a:pPr marL="1254125" lvl="1" indent="-342900">
              <a:lnSpc>
                <a:spcPct val="12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CA" sz="2000" dirty="0"/>
              <a:t>Percentiles and Mean Scores</a:t>
            </a:r>
          </a:p>
          <a:p>
            <a:pPr marL="1254125" lvl="1" indent="-342900">
              <a:lnSpc>
                <a:spcPct val="12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CA" sz="2000" dirty="0"/>
              <a:t>National Sample</a:t>
            </a:r>
          </a:p>
          <a:p>
            <a:pPr marL="1254125" lvl="1" indent="-342900">
              <a:lnSpc>
                <a:spcPct val="12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CA" sz="2000" dirty="0"/>
              <a:t>Instructional Program</a:t>
            </a:r>
          </a:p>
          <a:p>
            <a:pPr marL="1254125" lvl="1" indent="-342900">
              <a:lnSpc>
                <a:spcPct val="12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CA" sz="2000" dirty="0"/>
              <a:t>Additional Variables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Domains and Sub-domains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07" y="1418766"/>
            <a:ext cx="4086294" cy="490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6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Data from the EDI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C0000"/>
              </a:buClr>
              <a:buSzPct val="150000"/>
            </a:pPr>
            <a:r>
              <a:rPr lang="en-US" dirty="0"/>
              <a:t>Score in a 10 point scale by Domain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Percentiles &amp; Categories</a:t>
            </a:r>
          </a:p>
          <a:p>
            <a:pPr>
              <a:buClr>
                <a:srgbClr val="CC0000"/>
              </a:buClr>
              <a:buSzPct val="150000"/>
            </a:pPr>
            <a:endParaRPr lang="en-US" dirty="0"/>
          </a:p>
          <a:p>
            <a:pPr>
              <a:buClr>
                <a:srgbClr val="CC0000"/>
              </a:buClr>
              <a:buSzPct val="150000"/>
            </a:pPr>
            <a:endParaRPr lang="en-US" dirty="0"/>
          </a:p>
          <a:p>
            <a:pPr>
              <a:buClr>
                <a:srgbClr val="CC0000"/>
              </a:buClr>
              <a:buSzPct val="150000"/>
            </a:pPr>
            <a:endParaRPr lang="en-US" dirty="0"/>
          </a:p>
          <a:p>
            <a:pPr>
              <a:buClr>
                <a:srgbClr val="CC0000"/>
              </a:buClr>
              <a:buSzPct val="150000"/>
            </a:pPr>
            <a:endParaRPr lang="en-US" dirty="0"/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Percentages of Vulnerable &amp; At Risk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Cross-tabs with other variables</a:t>
            </a:r>
          </a:p>
          <a:p>
            <a:pPr>
              <a:buClr>
                <a:srgbClr val="CC0000"/>
              </a:buClr>
              <a:buSzPct val="150000"/>
            </a:pPr>
            <a:r>
              <a:rPr lang="en-US" dirty="0"/>
              <a:t>Separate Special Education Students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2857501"/>
            <a:ext cx="7755775" cy="17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4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en-US" dirty="0"/>
              <a:t>Vulnerability 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Census Track</a:t>
            </a:r>
          </a:p>
        </p:txBody>
      </p:sp>
      <p:pic>
        <p:nvPicPr>
          <p:cNvPr id="4" name="Content Placeholder 3" descr="3.-EDI-Fact-Sheet.pdf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7" t="42483" r="26485" b="27332"/>
          <a:stretch/>
        </p:blipFill>
        <p:spPr>
          <a:xfrm>
            <a:off x="3915295" y="989215"/>
            <a:ext cx="7727257" cy="56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Three New York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en-US" dirty="0"/>
              <a:t>Preschool Expansion Grant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First-year project – Data Collection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Second-year project – Designing an Initiative</a:t>
            </a:r>
          </a:p>
        </p:txBody>
      </p:sp>
    </p:spTree>
    <p:extLst>
      <p:ext uri="{BB962C8B-B14F-4D97-AF65-F5344CB8AC3E}">
        <p14:creationId xmlns:p14="http://schemas.microsoft.com/office/powerpoint/2010/main" val="198649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04" y="6046335"/>
            <a:ext cx="10916816" cy="574442"/>
          </a:xfrm>
        </p:spPr>
        <p:txBody>
          <a:bodyPr>
            <a:normAutofit/>
          </a:bodyPr>
          <a:lstStyle/>
          <a:p>
            <a:r>
              <a:rPr lang="en-US" sz="2000" b="1" dirty="0"/>
              <a:t>Percent Scoring within Percentile Categories    N=980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60047"/>
              </p:ext>
            </p:extLst>
          </p:nvPr>
        </p:nvGraphicFramePr>
        <p:xfrm>
          <a:off x="671804" y="326864"/>
          <a:ext cx="10916816" cy="571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4500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2529</TotalTime>
  <Words>647</Words>
  <Application>Microsoft Office PowerPoint</Application>
  <PresentationFormat>Widescreen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My perspective…</vt:lpstr>
      <vt:lpstr>Examining School Readiness</vt:lpstr>
      <vt:lpstr>Early Development Instrument (EDI)</vt:lpstr>
      <vt:lpstr>Domains and Sub-domains</vt:lpstr>
      <vt:lpstr>Data from the EDI</vt:lpstr>
      <vt:lpstr>Mapping</vt:lpstr>
      <vt:lpstr>Three New York Communities</vt:lpstr>
      <vt:lpstr>Percent Scoring within Percentile Categories    N=980</vt:lpstr>
      <vt:lpstr>Percent Vulnerable by Domain – Comparison to the National Sample</vt:lpstr>
      <vt:lpstr>PowerPoint Presentation</vt:lpstr>
      <vt:lpstr>PowerPoint Presentation</vt:lpstr>
      <vt:lpstr>PowerPoint Presentation</vt:lpstr>
      <vt:lpstr>Percent of Low-Income Children (N=604) Rated as “On Track-Ready for School” by Attendance in Full Day Pre-Kindergarten</vt:lpstr>
      <vt:lpstr>Examples of Individual Findings</vt:lpstr>
      <vt:lpstr>Second-Year Project:  Designing an Initiative</vt:lpstr>
      <vt:lpstr>A Year of Examination</vt:lpstr>
      <vt:lpstr>Where to begin?</vt:lpstr>
      <vt:lpstr>A Logic Model</vt:lpstr>
      <vt:lpstr>Moving Forward…</vt:lpstr>
      <vt:lpstr>Examining New York</vt:lpstr>
      <vt:lpstr>PowerPoint Presentation</vt:lpstr>
      <vt:lpstr>PowerPoint Presentation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Krupski, Jessica (CCF)</cp:lastModifiedBy>
  <cp:revision>74</cp:revision>
  <dcterms:created xsi:type="dcterms:W3CDTF">2017-05-24T15:49:40Z</dcterms:created>
  <dcterms:modified xsi:type="dcterms:W3CDTF">2019-06-18T19:47:43Z</dcterms:modified>
</cp:coreProperties>
</file>